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91" r:id="rId5"/>
  </p:sldMasterIdLst>
  <p:notesMasterIdLst>
    <p:notesMasterId r:id="rId21"/>
  </p:notesMasterIdLst>
  <p:handoutMasterIdLst>
    <p:handoutMasterId r:id="rId22"/>
  </p:handoutMasterIdLst>
  <p:sldIdLst>
    <p:sldId id="430" r:id="rId6"/>
    <p:sldId id="432" r:id="rId7"/>
    <p:sldId id="445" r:id="rId8"/>
    <p:sldId id="444" r:id="rId9"/>
    <p:sldId id="446" r:id="rId10"/>
    <p:sldId id="449" r:id="rId11"/>
    <p:sldId id="447" r:id="rId12"/>
    <p:sldId id="450" r:id="rId13"/>
    <p:sldId id="448" r:id="rId14"/>
    <p:sldId id="431" r:id="rId15"/>
    <p:sldId id="345" r:id="rId16"/>
    <p:sldId id="451" r:id="rId17"/>
    <p:sldId id="367" r:id="rId18"/>
    <p:sldId id="355" r:id="rId19"/>
    <p:sldId id="369" r:id="rId20"/>
  </p:sldIdLst>
  <p:sldSz cx="9144000" cy="6858000" type="screen4x3"/>
  <p:notesSz cx="70104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740A93-7231-4A6E-876E-31DA261FD44E}">
          <p14:sldIdLst>
            <p14:sldId id="430"/>
            <p14:sldId id="432"/>
            <p14:sldId id="445"/>
            <p14:sldId id="444"/>
            <p14:sldId id="446"/>
            <p14:sldId id="449"/>
            <p14:sldId id="447"/>
            <p14:sldId id="450"/>
            <p14:sldId id="448"/>
            <p14:sldId id="431"/>
            <p14:sldId id="345"/>
            <p14:sldId id="451"/>
            <p14:sldId id="367"/>
            <p14:sldId id="355"/>
            <p14:sldId id="369"/>
          </p14:sldIdLst>
        </p14:section>
        <p14:section name="RR temp slides" id="{AB7A2E98-4215-4CC7-9DD3-4CE6D929CDB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94660"/>
  </p:normalViewPr>
  <p:slideViewPr>
    <p:cSldViewPr snapToGrid="0">
      <p:cViewPr varScale="1">
        <p:scale>
          <a:sx n="67" d="100"/>
          <a:sy n="67" d="100"/>
        </p:scale>
        <p:origin x="1144"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one, Robbie" userId="f2651f28-a515-41b3-9699-553cbe5ecff0" providerId="ADAL" clId="{939A9DB8-7E39-4A8D-8507-06BC1B17D88A}"/>
    <pc:docChg chg="modSld sldOrd">
      <pc:chgData name="Boone, Robbie" userId="f2651f28-a515-41b3-9699-553cbe5ecff0" providerId="ADAL" clId="{939A9DB8-7E39-4A8D-8507-06BC1B17D88A}" dt="2021-04-05T17:01:31.527" v="7"/>
      <pc:docMkLst>
        <pc:docMk/>
      </pc:docMkLst>
      <pc:sldChg chg="ord">
        <pc:chgData name="Boone, Robbie" userId="f2651f28-a515-41b3-9699-553cbe5ecff0" providerId="ADAL" clId="{939A9DB8-7E39-4A8D-8507-06BC1B17D88A}" dt="2021-04-05T17:01:31.527" v="7"/>
        <pc:sldMkLst>
          <pc:docMk/>
          <pc:sldMk cId="3905257978" sldId="431"/>
        </pc:sldMkLst>
      </pc:sldChg>
      <pc:sldChg chg="modSp mod">
        <pc:chgData name="Boone, Robbie" userId="f2651f28-a515-41b3-9699-553cbe5ecff0" providerId="ADAL" clId="{939A9DB8-7E39-4A8D-8507-06BC1B17D88A}" dt="2021-04-05T17:00:12.213" v="5" actId="20577"/>
        <pc:sldMkLst>
          <pc:docMk/>
          <pc:sldMk cId="2477287161" sldId="449"/>
        </pc:sldMkLst>
        <pc:spChg chg="mod">
          <ac:chgData name="Boone, Robbie" userId="f2651f28-a515-41b3-9699-553cbe5ecff0" providerId="ADAL" clId="{939A9DB8-7E39-4A8D-8507-06BC1B17D88A}" dt="2021-04-05T17:00:12.213" v="5" actId="20577"/>
          <ac:spMkLst>
            <pc:docMk/>
            <pc:sldMk cId="2477287161" sldId="449"/>
            <ac:spMk id="3" creationId="{D6ADCFAE-13AD-4CC1-8C4E-499A34A5378B}"/>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43825249398006E-2"/>
          <c:y val="2.1028655697302105E-2"/>
          <c:w val="0.95995298704277032"/>
          <c:h val="0.79094067856529604"/>
        </c:manualLayout>
      </c:layout>
      <c:barChart>
        <c:barDir val="col"/>
        <c:grouping val="stacked"/>
        <c:varyColors val="0"/>
        <c:ser>
          <c:idx val="0"/>
          <c:order val="0"/>
          <c:tx>
            <c:strRef>
              <c:f>Sheet1!$E$1</c:f>
              <c:strCache>
                <c:ptCount val="1"/>
                <c:pt idx="0">
                  <c:v>Net cash income</c:v>
                </c:pt>
              </c:strCache>
            </c:strRef>
          </c:tx>
          <c:spPr>
            <a:solidFill>
              <a:schemeClr val="tx2"/>
            </a:solidFill>
            <a:ln>
              <a:solidFill>
                <a:schemeClr val="tx2"/>
              </a:solidFill>
            </a:ln>
          </c:spPr>
          <c:invertIfNegative val="0"/>
          <c:dLbls>
            <c:spPr>
              <a:noFill/>
              <a:ln>
                <a:noFill/>
              </a:ln>
              <a:effectLst/>
            </c:spPr>
            <c:txPr>
              <a:bodyPr/>
              <a:lstStyle/>
              <a:p>
                <a:pPr>
                  <a:defRPr sz="1000" b="1">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2020F</c:v>
                </c:pt>
                <c:pt idx="14">
                  <c:v>2021F</c:v>
                </c:pt>
              </c:strCache>
            </c:strRef>
          </c:cat>
          <c:val>
            <c:numRef>
              <c:f>Sheet1!$E$2:$E$16</c:f>
              <c:numCache>
                <c:formatCode>0.0</c:formatCode>
                <c:ptCount val="15"/>
                <c:pt idx="0">
                  <c:v>77.389274</c:v>
                </c:pt>
                <c:pt idx="1">
                  <c:v>84.848135999999997</c:v>
                </c:pt>
                <c:pt idx="2">
                  <c:v>74.363601000000003</c:v>
                </c:pt>
                <c:pt idx="3">
                  <c:v>96.295607000000004</c:v>
                </c:pt>
                <c:pt idx="4">
                  <c:v>123.170771</c:v>
                </c:pt>
                <c:pt idx="5">
                  <c:v>135.233969</c:v>
                </c:pt>
                <c:pt idx="6">
                  <c:v>136.089675</c:v>
                </c:pt>
                <c:pt idx="7">
                  <c:v>131.30550299999999</c:v>
                </c:pt>
                <c:pt idx="8">
                  <c:v>106.783019</c:v>
                </c:pt>
                <c:pt idx="9">
                  <c:v>95.569141000000002</c:v>
                </c:pt>
                <c:pt idx="10">
                  <c:v>101.27342299999999</c:v>
                </c:pt>
                <c:pt idx="11">
                  <c:v>102.821181</c:v>
                </c:pt>
                <c:pt idx="12">
                  <c:v>108.980986</c:v>
                </c:pt>
                <c:pt idx="13">
                  <c:v>136.23712800000001</c:v>
                </c:pt>
                <c:pt idx="14">
                  <c:v>128.34553199999999</c:v>
                </c:pt>
              </c:numCache>
            </c:numRef>
          </c:val>
          <c:extLst>
            <c:ext xmlns:c16="http://schemas.microsoft.com/office/drawing/2014/chart" uri="{C3380CC4-5D6E-409C-BE32-E72D297353CC}">
              <c16:uniqueId val="{00000000-2B97-4BFA-87DC-4BE354CCFF40}"/>
            </c:ext>
          </c:extLst>
        </c:ser>
        <c:dLbls>
          <c:showLegendKey val="0"/>
          <c:showVal val="0"/>
          <c:showCatName val="0"/>
          <c:showSerName val="0"/>
          <c:showPercent val="0"/>
          <c:showBubbleSize val="0"/>
        </c:dLbls>
        <c:gapWidth val="50"/>
        <c:overlap val="100"/>
        <c:axId val="263150592"/>
        <c:axId val="263152384"/>
      </c:barChart>
      <c:catAx>
        <c:axId val="263150592"/>
        <c:scaling>
          <c:orientation val="minMax"/>
        </c:scaling>
        <c:delete val="0"/>
        <c:axPos val="b"/>
        <c:numFmt formatCode="General" sourceLinked="1"/>
        <c:majorTickMark val="none"/>
        <c:minorTickMark val="none"/>
        <c:tickLblPos val="nextTo"/>
        <c:txPr>
          <a:bodyPr/>
          <a:lstStyle/>
          <a:p>
            <a:pPr>
              <a:defRPr sz="1099" b="1"/>
            </a:pPr>
            <a:endParaRPr lang="en-US"/>
          </a:p>
        </c:txPr>
        <c:crossAx val="263152384"/>
        <c:crosses val="autoZero"/>
        <c:auto val="1"/>
        <c:lblAlgn val="ctr"/>
        <c:lblOffset val="100"/>
        <c:noMultiLvlLbl val="0"/>
      </c:catAx>
      <c:valAx>
        <c:axId val="263152384"/>
        <c:scaling>
          <c:orientation val="minMax"/>
        </c:scaling>
        <c:delete val="1"/>
        <c:axPos val="l"/>
        <c:numFmt formatCode="0.0" sourceLinked="1"/>
        <c:majorTickMark val="out"/>
        <c:minorTickMark val="none"/>
        <c:tickLblPos val="nextTo"/>
        <c:crossAx val="263150592"/>
        <c:crosses val="autoZero"/>
        <c:crossBetween val="between"/>
        <c:majorUnit val="5"/>
      </c:valAx>
    </c:plotArea>
    <c:legend>
      <c:legendPos val="b"/>
      <c:layout>
        <c:manualLayout>
          <c:xMode val="edge"/>
          <c:yMode val="edge"/>
          <c:x val="0.37915720674234604"/>
          <c:y val="0.91225236503613616"/>
          <c:w val="0.22544948973741544"/>
          <c:h val="7.6256157448400225E-2"/>
        </c:manualLayout>
      </c:layout>
      <c:overlay val="0"/>
      <c:txPr>
        <a:bodyPr/>
        <a:lstStyle/>
        <a:p>
          <a:pPr>
            <a:defRPr sz="1100">
              <a:latin typeface="Futura Std Book" panose="020B0502020204020303" pitchFamily="34" charset="0"/>
            </a:defRPr>
          </a:pPr>
          <a:endParaRPr lang="en-US"/>
        </a:p>
      </c:txPr>
    </c:legend>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182799305303738E-2"/>
          <c:y val="2.6703240899095197E-2"/>
          <c:w val="0.95995298704277032"/>
          <c:h val="0.79094067856529604"/>
        </c:manualLayout>
      </c:layout>
      <c:barChart>
        <c:barDir val="col"/>
        <c:grouping val="stacked"/>
        <c:varyColors val="0"/>
        <c:ser>
          <c:idx val="0"/>
          <c:order val="0"/>
          <c:tx>
            <c:strRef>
              <c:f>Sheet1!$B$1</c:f>
              <c:strCache>
                <c:ptCount val="1"/>
                <c:pt idx="0">
                  <c:v>Net Cash Income (Excluding Direct Government Payments)</c:v>
                </c:pt>
              </c:strCache>
            </c:strRef>
          </c:tx>
          <c:spPr>
            <a:solidFill>
              <a:schemeClr val="tx2"/>
            </a:solidFill>
            <a:ln>
              <a:solidFill>
                <a:schemeClr val="tx2"/>
              </a:solidFill>
            </a:ln>
          </c:spPr>
          <c:invertIfNegative val="0"/>
          <c:dLbls>
            <c:spPr>
              <a:noFill/>
              <a:ln>
                <a:noFill/>
              </a:ln>
              <a:effectLst/>
            </c:spPr>
            <c:txPr>
              <a:bodyPr/>
              <a:lstStyle/>
              <a:p>
                <a:pPr>
                  <a:defRPr sz="1000" b="1">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2020F</c:v>
                </c:pt>
                <c:pt idx="14">
                  <c:v>2021F</c:v>
                </c:pt>
              </c:strCache>
            </c:strRef>
          </c:cat>
          <c:val>
            <c:numRef>
              <c:f>Sheet1!$B$2:$B$16</c:f>
              <c:numCache>
                <c:formatCode>0.0</c:formatCode>
                <c:ptCount val="15"/>
                <c:pt idx="0">
                  <c:v>65.485877000000002</c:v>
                </c:pt>
                <c:pt idx="1">
                  <c:v>72.606409999999997</c:v>
                </c:pt>
                <c:pt idx="2">
                  <c:v>62.187098000000006</c:v>
                </c:pt>
                <c:pt idx="3">
                  <c:v>83.903949000000011</c:v>
                </c:pt>
                <c:pt idx="4">
                  <c:v>112.750241</c:v>
                </c:pt>
                <c:pt idx="5">
                  <c:v>124.598851</c:v>
                </c:pt>
                <c:pt idx="6">
                  <c:v>125.0892954</c:v>
                </c:pt>
                <c:pt idx="7">
                  <c:v>121.53865799999998</c:v>
                </c:pt>
                <c:pt idx="8">
                  <c:v>95.978532999999999</c:v>
                </c:pt>
                <c:pt idx="9">
                  <c:v>82.589465000000004</c:v>
                </c:pt>
                <c:pt idx="10">
                  <c:v>89.7</c:v>
                </c:pt>
                <c:pt idx="11">
                  <c:v>89.2</c:v>
                </c:pt>
                <c:pt idx="12">
                  <c:v>86.9</c:v>
                </c:pt>
                <c:pt idx="13">
                  <c:v>87.6</c:v>
                </c:pt>
                <c:pt idx="14">
                  <c:v>103.05144999999999</c:v>
                </c:pt>
              </c:numCache>
            </c:numRef>
          </c:val>
          <c:extLst>
            <c:ext xmlns:c16="http://schemas.microsoft.com/office/drawing/2014/chart" uri="{C3380CC4-5D6E-409C-BE32-E72D297353CC}">
              <c16:uniqueId val="{00000000-6798-41E3-9B73-E4E56EAF3666}"/>
            </c:ext>
          </c:extLst>
        </c:ser>
        <c:ser>
          <c:idx val="1"/>
          <c:order val="1"/>
          <c:tx>
            <c:strRef>
              <c:f>Sheet1!$C$1</c:f>
              <c:strCache>
                <c:ptCount val="1"/>
                <c:pt idx="0">
                  <c:v>Direct Government Payments</c:v>
                </c:pt>
              </c:strCache>
            </c:strRef>
          </c:tx>
          <c:spPr>
            <a:solidFill>
              <a:srgbClr val="0070C0"/>
            </a:solidFill>
            <a:ln>
              <a:solidFill>
                <a:srgbClr val="0070C0"/>
              </a:solidFill>
            </a:ln>
          </c:spPr>
          <c:invertIfNegative val="0"/>
          <c:dLbls>
            <c:dLbl>
              <c:idx val="12"/>
              <c:layout>
                <c:manualLayout>
                  <c:x val="-1.8203187707831671E-3"/>
                  <c:y val="-2.4113969836651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98-41E3-9B73-E4E56EAF3666}"/>
                </c:ext>
              </c:extLst>
            </c:dLbl>
            <c:spPr>
              <a:noFill/>
              <a:ln>
                <a:noFill/>
              </a:ln>
              <a:effectLst/>
            </c:spPr>
            <c:txPr>
              <a:bodyPr/>
              <a:lstStyle/>
              <a:p>
                <a:pPr>
                  <a:defRPr sz="1000" b="1">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2020F</c:v>
                </c:pt>
                <c:pt idx="14">
                  <c:v>2021F</c:v>
                </c:pt>
              </c:strCache>
            </c:strRef>
          </c:cat>
          <c:val>
            <c:numRef>
              <c:f>Sheet1!$C$2:$C$16</c:f>
              <c:numCache>
                <c:formatCode>0.0</c:formatCode>
                <c:ptCount val="15"/>
                <c:pt idx="0">
                  <c:v>11.903397</c:v>
                </c:pt>
                <c:pt idx="1">
                  <c:v>12.241726</c:v>
                </c:pt>
                <c:pt idx="2">
                  <c:v>12.176503</c:v>
                </c:pt>
                <c:pt idx="3">
                  <c:v>12.391658</c:v>
                </c:pt>
                <c:pt idx="4">
                  <c:v>10.420529999999999</c:v>
                </c:pt>
                <c:pt idx="5">
                  <c:v>10.635118</c:v>
                </c:pt>
                <c:pt idx="6">
                  <c:v>11.0003796</c:v>
                </c:pt>
                <c:pt idx="7">
                  <c:v>9.766845</c:v>
                </c:pt>
                <c:pt idx="8">
                  <c:v>10.804486000000001</c:v>
                </c:pt>
                <c:pt idx="9">
                  <c:v>12.979676</c:v>
                </c:pt>
                <c:pt idx="10">
                  <c:v>11.531611</c:v>
                </c:pt>
                <c:pt idx="11">
                  <c:v>13.669101</c:v>
                </c:pt>
                <c:pt idx="12">
                  <c:v>22.447199999999999</c:v>
                </c:pt>
                <c:pt idx="13">
                  <c:v>46.265518</c:v>
                </c:pt>
                <c:pt idx="14">
                  <c:v>25.294082</c:v>
                </c:pt>
              </c:numCache>
            </c:numRef>
          </c:val>
          <c:extLst>
            <c:ext xmlns:c16="http://schemas.microsoft.com/office/drawing/2014/chart" uri="{C3380CC4-5D6E-409C-BE32-E72D297353CC}">
              <c16:uniqueId val="{00000002-6798-41E3-9B73-E4E56EAF3666}"/>
            </c:ext>
          </c:extLst>
        </c:ser>
        <c:dLbls>
          <c:showLegendKey val="0"/>
          <c:showVal val="0"/>
          <c:showCatName val="0"/>
          <c:showSerName val="0"/>
          <c:showPercent val="0"/>
          <c:showBubbleSize val="0"/>
        </c:dLbls>
        <c:gapWidth val="50"/>
        <c:overlap val="100"/>
        <c:axId val="263150592"/>
        <c:axId val="263152384"/>
      </c:barChart>
      <c:catAx>
        <c:axId val="263150592"/>
        <c:scaling>
          <c:orientation val="minMax"/>
        </c:scaling>
        <c:delete val="0"/>
        <c:axPos val="b"/>
        <c:numFmt formatCode="General" sourceLinked="1"/>
        <c:majorTickMark val="none"/>
        <c:minorTickMark val="none"/>
        <c:tickLblPos val="nextTo"/>
        <c:txPr>
          <a:bodyPr/>
          <a:lstStyle/>
          <a:p>
            <a:pPr>
              <a:defRPr sz="1099" b="1"/>
            </a:pPr>
            <a:endParaRPr lang="en-US"/>
          </a:p>
        </c:txPr>
        <c:crossAx val="263152384"/>
        <c:crosses val="autoZero"/>
        <c:auto val="1"/>
        <c:lblAlgn val="ctr"/>
        <c:lblOffset val="100"/>
        <c:noMultiLvlLbl val="0"/>
      </c:catAx>
      <c:valAx>
        <c:axId val="263152384"/>
        <c:scaling>
          <c:orientation val="minMax"/>
        </c:scaling>
        <c:delete val="1"/>
        <c:axPos val="l"/>
        <c:numFmt formatCode="0.0" sourceLinked="1"/>
        <c:majorTickMark val="out"/>
        <c:minorTickMark val="none"/>
        <c:tickLblPos val="nextTo"/>
        <c:crossAx val="263150592"/>
        <c:crosses val="autoZero"/>
        <c:crossBetween val="between"/>
        <c:majorUnit val="5"/>
      </c:valAx>
    </c:plotArea>
    <c:legend>
      <c:legendPos val="b"/>
      <c:layout>
        <c:manualLayout>
          <c:xMode val="edge"/>
          <c:yMode val="edge"/>
          <c:x val="4.9679487179487176E-2"/>
          <c:y val="0.92029035433070872"/>
          <c:w val="0.9"/>
          <c:h val="7.9709576724318193E-2"/>
        </c:manualLayout>
      </c:layout>
      <c:overlay val="0"/>
      <c:txPr>
        <a:bodyPr/>
        <a:lstStyle/>
        <a:p>
          <a:pPr>
            <a:defRPr sz="1100">
              <a:latin typeface="Futura Std Book" panose="020B0502020204020303" pitchFamily="34" charset="0"/>
            </a:defRPr>
          </a:pPr>
          <a:endParaRPr lang="en-US"/>
        </a:p>
      </c:txPr>
    </c:legend>
    <c:plotVisOnly val="1"/>
    <c:dispBlanksAs val="gap"/>
    <c:showDLblsOverMax val="0"/>
  </c:chart>
  <c:txPr>
    <a:bodyPr/>
    <a:lstStyle/>
    <a:p>
      <a:pPr>
        <a:defRPr sz="1799"/>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'Debt Ratios'!$A$6</c:f>
              <c:strCache>
                <c:ptCount val="1"/>
                <c:pt idx="0">
                  <c:v>Debt to Asset Ratio</c:v>
                </c:pt>
              </c:strCache>
            </c:strRef>
          </c:tx>
          <c:spPr>
            <a:ln w="57150" cap="rnd">
              <a:solidFill>
                <a:srgbClr val="5E9732"/>
              </a:solidFill>
              <a:round/>
            </a:ln>
            <a:effectLst/>
          </c:spPr>
          <c:marker>
            <c:symbol val="diamond"/>
            <c:size val="7"/>
            <c:spPr>
              <a:solidFill>
                <a:schemeClr val="accent1"/>
              </a:solidFill>
              <a:ln w="60325">
                <a:solidFill>
                  <a:srgbClr val="5E9732"/>
                </a:solidFill>
              </a:ln>
              <a:effectLst/>
            </c:spPr>
          </c:marker>
          <c:cat>
            <c:strRef>
              <c:f>'Debt Ratios'!$V$5:$AQ$5</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2020F</c:v>
                </c:pt>
                <c:pt idx="21">
                  <c:v>2021F</c:v>
                </c:pt>
              </c:strCache>
            </c:strRef>
          </c:cat>
          <c:val>
            <c:numRef>
              <c:f>'Debt Ratios'!$V$6:$AQ$6</c:f>
              <c:numCache>
                <c:formatCode>0.00%</c:formatCode>
                <c:ptCount val="22"/>
                <c:pt idx="0">
                  <c:v>0.13619999999999999</c:v>
                </c:pt>
                <c:pt idx="1">
                  <c:v>0.13589999999999999</c:v>
                </c:pt>
                <c:pt idx="2">
                  <c:v>0.14960000000000001</c:v>
                </c:pt>
                <c:pt idx="3">
                  <c:v>0.13689999999999999</c:v>
                </c:pt>
                <c:pt idx="4">
                  <c:v>0.13239999999999999</c:v>
                </c:pt>
                <c:pt idx="5">
                  <c:v>0.12230000000000001</c:v>
                </c:pt>
                <c:pt idx="6">
                  <c:v>0.11310000000000001</c:v>
                </c:pt>
                <c:pt idx="7">
                  <c:v>0.1227</c:v>
                </c:pt>
                <c:pt idx="8">
                  <c:v>0.13020000000000001</c:v>
                </c:pt>
                <c:pt idx="9">
                  <c:v>0.13569999999999999</c:v>
                </c:pt>
                <c:pt idx="10">
                  <c:v>0.1285</c:v>
                </c:pt>
                <c:pt idx="11">
                  <c:v>0.127</c:v>
                </c:pt>
                <c:pt idx="12">
                  <c:v>0.1128</c:v>
                </c:pt>
                <c:pt idx="13">
                  <c:v>0.1139308</c:v>
                </c:pt>
                <c:pt idx="14">
                  <c:v>0.1177922</c:v>
                </c:pt>
                <c:pt idx="15">
                  <c:v>0.1239263</c:v>
                </c:pt>
                <c:pt idx="16">
                  <c:v>0.1284283</c:v>
                </c:pt>
                <c:pt idx="17">
                  <c:v>0.12990000000000002</c:v>
                </c:pt>
                <c:pt idx="18">
                  <c:v>0.1328</c:v>
                </c:pt>
                <c:pt idx="19">
                  <c:v>0.1361</c:v>
                </c:pt>
                <c:pt idx="20">
                  <c:v>0.1384</c:v>
                </c:pt>
                <c:pt idx="21">
                  <c:v>0.1389</c:v>
                </c:pt>
              </c:numCache>
            </c:numRef>
          </c:val>
          <c:smooth val="0"/>
          <c:extLst>
            <c:ext xmlns:c16="http://schemas.microsoft.com/office/drawing/2014/chart" uri="{C3380CC4-5D6E-409C-BE32-E72D297353CC}">
              <c16:uniqueId val="{00000000-A796-464F-8481-E84A4B46E12E}"/>
            </c:ext>
          </c:extLst>
        </c:ser>
        <c:dLbls>
          <c:showLegendKey val="0"/>
          <c:showVal val="0"/>
          <c:showCatName val="0"/>
          <c:showSerName val="0"/>
          <c:showPercent val="0"/>
          <c:showBubbleSize val="0"/>
        </c:dLbls>
        <c:marker val="1"/>
        <c:smooth val="0"/>
        <c:axId val="463687656"/>
        <c:axId val="463687984"/>
      </c:lineChart>
      <c:catAx>
        <c:axId val="46368765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463687984"/>
        <c:crosses val="autoZero"/>
        <c:auto val="1"/>
        <c:lblAlgn val="ctr"/>
        <c:lblOffset val="100"/>
        <c:noMultiLvlLbl val="0"/>
      </c:catAx>
      <c:valAx>
        <c:axId val="463687984"/>
        <c:scaling>
          <c:orientation val="minMax"/>
          <c:max val="0.18000000000000002"/>
          <c:min val="6.0000000000000012E-2"/>
        </c:scaling>
        <c:delete val="0"/>
        <c:axPos val="l"/>
        <c:majorGridlines>
          <c:spPr>
            <a:ln w="9525" cap="flat" cmpd="sng" algn="ctr">
              <a:solidFill>
                <a:schemeClr val="bg1">
                  <a:lumMod val="40000"/>
                  <a:lumOff val="6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463687656"/>
        <c:crosses val="autoZero"/>
        <c:crossBetween val="between"/>
      </c:valAx>
      <c:spPr>
        <a:solidFill>
          <a:sysClr val="window" lastClr="FFFFFF"/>
        </a:solidFill>
        <a:ln>
          <a:noFill/>
        </a:ln>
        <a:effectLst/>
      </c:spPr>
    </c:plotArea>
    <c:plotVisOnly val="1"/>
    <c:dispBlanksAs val="gap"/>
    <c:showDLblsOverMax val="0"/>
  </c:chart>
  <c:spPr>
    <a:solidFill>
      <a:sysClr val="window" lastClr="FFFFFF"/>
    </a:solidFill>
    <a:ln w="9525" cap="flat" cmpd="sng" algn="ctr">
      <a:noFill/>
      <a:round/>
    </a:ln>
    <a:effectLst/>
  </c:spPr>
  <c:txPr>
    <a:bodyPr/>
    <a:lstStyle/>
    <a:p>
      <a:pPr>
        <a:defRPr b="0">
          <a:solidFill>
            <a:sysClr val="windowText" lastClr="000000"/>
          </a:solidFill>
          <a:latin typeface="Futura Std Book" panose="020B05020202040203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'Debt Ratios'!$A$6</c:f>
              <c:strCache>
                <c:ptCount val="1"/>
                <c:pt idx="0">
                  <c:v>Debt to Asset Ratio</c:v>
                </c:pt>
              </c:strCache>
            </c:strRef>
          </c:tx>
          <c:spPr>
            <a:ln w="38100" cap="rnd">
              <a:solidFill>
                <a:srgbClr val="5E9732"/>
              </a:solidFill>
              <a:round/>
            </a:ln>
            <a:effectLst/>
          </c:spPr>
          <c:marker>
            <c:symbol val="diamond"/>
            <c:size val="7"/>
            <c:spPr>
              <a:solidFill>
                <a:schemeClr val="accent1"/>
              </a:solidFill>
              <a:ln w="19050">
                <a:solidFill>
                  <a:srgbClr val="5E9732"/>
                </a:solidFill>
              </a:ln>
              <a:effectLst/>
            </c:spPr>
          </c:marker>
          <c:cat>
            <c:strRef>
              <c:f>'Debt Ratios'!$B$5:$AQ$5</c:f>
              <c:strCach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2020F</c:v>
                </c:pt>
                <c:pt idx="41">
                  <c:v>2021F</c:v>
                </c:pt>
              </c:strCache>
            </c:strRef>
          </c:cat>
          <c:val>
            <c:numRef>
              <c:f>'Debt Ratios'!$B$6:$AQ$6</c:f>
              <c:numCache>
                <c:formatCode>0.00%</c:formatCode>
                <c:ptCount val="42"/>
                <c:pt idx="0">
                  <c:v>0.16239999999999999</c:v>
                </c:pt>
                <c:pt idx="1">
                  <c:v>0.17810000000000001</c:v>
                </c:pt>
                <c:pt idx="2">
                  <c:v>0.19109999999999999</c:v>
                </c:pt>
                <c:pt idx="3">
                  <c:v>0.19409999999999999</c:v>
                </c:pt>
                <c:pt idx="4">
                  <c:v>0.21029999999999999</c:v>
                </c:pt>
                <c:pt idx="5">
                  <c:v>0.22189999999999999</c:v>
                </c:pt>
                <c:pt idx="6">
                  <c:v>0.20960000000000001</c:v>
                </c:pt>
                <c:pt idx="7">
                  <c:v>0.18310000000000001</c:v>
                </c:pt>
                <c:pt idx="8">
                  <c:v>0.16880000000000001</c:v>
                </c:pt>
                <c:pt idx="9">
                  <c:v>0.161</c:v>
                </c:pt>
                <c:pt idx="10">
                  <c:v>0.156</c:v>
                </c:pt>
                <c:pt idx="11">
                  <c:v>0.15620000000000001</c:v>
                </c:pt>
                <c:pt idx="12">
                  <c:v>0.15160000000000001</c:v>
                </c:pt>
                <c:pt idx="13">
                  <c:v>0.1477</c:v>
                </c:pt>
                <c:pt idx="14">
                  <c:v>0.14860000000000001</c:v>
                </c:pt>
                <c:pt idx="15">
                  <c:v>0.14810000000000001</c:v>
                </c:pt>
                <c:pt idx="16">
                  <c:v>0.14810000000000001</c:v>
                </c:pt>
                <c:pt idx="17">
                  <c:v>0.14929999999999999</c:v>
                </c:pt>
                <c:pt idx="18">
                  <c:v>0.152</c:v>
                </c:pt>
                <c:pt idx="19">
                  <c:v>0.14729999999999999</c:v>
                </c:pt>
                <c:pt idx="20">
                  <c:v>0.13619999999999999</c:v>
                </c:pt>
                <c:pt idx="21">
                  <c:v>0.13589999999999999</c:v>
                </c:pt>
                <c:pt idx="22">
                  <c:v>0.14960000000000001</c:v>
                </c:pt>
                <c:pt idx="23">
                  <c:v>0.13689999999999999</c:v>
                </c:pt>
                <c:pt idx="24">
                  <c:v>0.13239999999999999</c:v>
                </c:pt>
                <c:pt idx="25">
                  <c:v>0.12230000000000001</c:v>
                </c:pt>
                <c:pt idx="26">
                  <c:v>0.11310000000000001</c:v>
                </c:pt>
                <c:pt idx="27">
                  <c:v>0.1227</c:v>
                </c:pt>
                <c:pt idx="28">
                  <c:v>0.13020000000000001</c:v>
                </c:pt>
                <c:pt idx="29">
                  <c:v>0.13569999999999999</c:v>
                </c:pt>
                <c:pt idx="30">
                  <c:v>0.1285</c:v>
                </c:pt>
                <c:pt idx="31">
                  <c:v>0.127</c:v>
                </c:pt>
                <c:pt idx="32">
                  <c:v>0.1128</c:v>
                </c:pt>
                <c:pt idx="33">
                  <c:v>0.1139308</c:v>
                </c:pt>
                <c:pt idx="34">
                  <c:v>0.1177922</c:v>
                </c:pt>
                <c:pt idx="35">
                  <c:v>0.1239263</c:v>
                </c:pt>
                <c:pt idx="36">
                  <c:v>0.1284283</c:v>
                </c:pt>
                <c:pt idx="37">
                  <c:v>0.12990000000000002</c:v>
                </c:pt>
                <c:pt idx="38">
                  <c:v>0.13300000000000001</c:v>
                </c:pt>
                <c:pt idx="39">
                  <c:v>0.1361</c:v>
                </c:pt>
                <c:pt idx="40">
                  <c:v>0.1384</c:v>
                </c:pt>
                <c:pt idx="41">
                  <c:v>0.1389</c:v>
                </c:pt>
              </c:numCache>
            </c:numRef>
          </c:val>
          <c:smooth val="0"/>
          <c:extLst>
            <c:ext xmlns:c16="http://schemas.microsoft.com/office/drawing/2014/chart" uri="{C3380CC4-5D6E-409C-BE32-E72D297353CC}">
              <c16:uniqueId val="{00000000-EBC0-484D-A8B7-E924509DD377}"/>
            </c:ext>
          </c:extLst>
        </c:ser>
        <c:dLbls>
          <c:showLegendKey val="0"/>
          <c:showVal val="0"/>
          <c:showCatName val="0"/>
          <c:showSerName val="0"/>
          <c:showPercent val="0"/>
          <c:showBubbleSize val="0"/>
        </c:dLbls>
        <c:marker val="1"/>
        <c:smooth val="0"/>
        <c:axId val="463687656"/>
        <c:axId val="463687984"/>
      </c:lineChart>
      <c:catAx>
        <c:axId val="46368765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463687984"/>
        <c:crosses val="autoZero"/>
        <c:auto val="1"/>
        <c:lblAlgn val="ctr"/>
        <c:lblOffset val="100"/>
        <c:noMultiLvlLbl val="0"/>
      </c:catAx>
      <c:valAx>
        <c:axId val="463687984"/>
        <c:scaling>
          <c:orientation val="minMax"/>
        </c:scaling>
        <c:delete val="0"/>
        <c:axPos val="l"/>
        <c:majorGridlines>
          <c:spPr>
            <a:ln w="9525" cap="flat" cmpd="sng" algn="ctr">
              <a:solidFill>
                <a:schemeClr val="bg1">
                  <a:lumMod val="40000"/>
                  <a:lumOff val="6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463687656"/>
        <c:crosses val="autoZero"/>
        <c:crossBetween val="between"/>
      </c:valAx>
      <c:spPr>
        <a:solidFill>
          <a:sysClr val="window" lastClr="FFFFFF"/>
        </a:solidFill>
        <a:ln>
          <a:noFill/>
        </a:ln>
        <a:effectLst/>
      </c:spPr>
    </c:plotArea>
    <c:plotVisOnly val="1"/>
    <c:dispBlanksAs val="gap"/>
    <c:showDLblsOverMax val="0"/>
  </c:chart>
  <c:spPr>
    <a:solidFill>
      <a:sysClr val="window" lastClr="FFFFFF"/>
    </a:solidFill>
    <a:ln w="9525" cap="flat" cmpd="sng" algn="ctr">
      <a:noFill/>
      <a:round/>
    </a:ln>
    <a:effectLst/>
  </c:spPr>
  <c:txPr>
    <a:bodyPr/>
    <a:lstStyle/>
    <a:p>
      <a:pPr>
        <a:defRPr b="0">
          <a:solidFill>
            <a:sysClr val="windowText" lastClr="000000"/>
          </a:solidFill>
          <a:latin typeface="Futura Std Book" panose="020B0502020204020303"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'Working Capital'!$B$16</c:f>
              <c:strCache>
                <c:ptCount val="1"/>
                <c:pt idx="0">
                  <c:v>Net Farm Income</c:v>
                </c:pt>
              </c:strCache>
            </c:strRef>
          </c:tx>
          <c:spPr>
            <a:solidFill>
              <a:schemeClr val="accent2"/>
            </a:solidFill>
            <a:ln>
              <a:noFill/>
            </a:ln>
            <a:effectLst/>
          </c:spPr>
          <c:invertIfNegative val="0"/>
          <c:cat>
            <c:strRef>
              <c:f>'Working Capital'!$C$3:$O$3</c:f>
              <c:strCache>
                <c:ptCount val="13"/>
                <c:pt idx="0">
                  <c:v>2009</c:v>
                </c:pt>
                <c:pt idx="1">
                  <c:v>2010</c:v>
                </c:pt>
                <c:pt idx="2">
                  <c:v>2011</c:v>
                </c:pt>
                <c:pt idx="3">
                  <c:v>2012</c:v>
                </c:pt>
                <c:pt idx="4">
                  <c:v>2013</c:v>
                </c:pt>
                <c:pt idx="5">
                  <c:v>2014</c:v>
                </c:pt>
                <c:pt idx="6">
                  <c:v>2015</c:v>
                </c:pt>
                <c:pt idx="7">
                  <c:v>2016</c:v>
                </c:pt>
                <c:pt idx="8">
                  <c:v>2017</c:v>
                </c:pt>
                <c:pt idx="9">
                  <c:v>2018</c:v>
                </c:pt>
                <c:pt idx="10">
                  <c:v>2019F</c:v>
                </c:pt>
                <c:pt idx="11">
                  <c:v>2020F</c:v>
                </c:pt>
                <c:pt idx="12">
                  <c:v>2021F</c:v>
                </c:pt>
              </c:strCache>
            </c:strRef>
          </c:cat>
          <c:val>
            <c:numRef>
              <c:f>'Working Capital'!$C$16:$O$16</c:f>
              <c:numCache>
                <c:formatCode>_("$"* #,##0_);_("$"* \(#,##0\);_("$"* "-"??_);_(@_)</c:formatCode>
                <c:ptCount val="13"/>
                <c:pt idx="0">
                  <c:v>62178.239000000001</c:v>
                </c:pt>
                <c:pt idx="1">
                  <c:v>77098.341</c:v>
                </c:pt>
                <c:pt idx="2">
                  <c:v>113549.58199999999</c:v>
                </c:pt>
                <c:pt idx="3">
                  <c:v>96376.21</c:v>
                </c:pt>
                <c:pt idx="4">
                  <c:v>123693.978</c:v>
                </c:pt>
                <c:pt idx="5">
                  <c:v>92238.027000000002</c:v>
                </c:pt>
                <c:pt idx="6">
                  <c:v>81663.986999999994</c:v>
                </c:pt>
                <c:pt idx="7">
                  <c:v>62314.52</c:v>
                </c:pt>
                <c:pt idx="8">
                  <c:v>75114.062999999995</c:v>
                </c:pt>
                <c:pt idx="9">
                  <c:v>81307.399999999994</c:v>
                </c:pt>
                <c:pt idx="10">
                  <c:v>83600.146999999997</c:v>
                </c:pt>
                <c:pt idx="11">
                  <c:v>121125.45</c:v>
                </c:pt>
                <c:pt idx="12" formatCode="General">
                  <c:v>111353.11599999999</c:v>
                </c:pt>
              </c:numCache>
            </c:numRef>
          </c:val>
          <c:extLst>
            <c:ext xmlns:c16="http://schemas.microsoft.com/office/drawing/2014/chart" uri="{C3380CC4-5D6E-409C-BE32-E72D297353CC}">
              <c16:uniqueId val="{00000000-9226-4282-9841-2D73297FD71D}"/>
            </c:ext>
          </c:extLst>
        </c:ser>
        <c:dLbls>
          <c:showLegendKey val="0"/>
          <c:showVal val="0"/>
          <c:showCatName val="0"/>
          <c:showSerName val="0"/>
          <c:showPercent val="0"/>
          <c:showBubbleSize val="0"/>
        </c:dLbls>
        <c:gapWidth val="150"/>
        <c:axId val="397041368"/>
        <c:axId val="397038744"/>
      </c:barChart>
      <c:lineChart>
        <c:grouping val="standard"/>
        <c:varyColors val="0"/>
        <c:ser>
          <c:idx val="0"/>
          <c:order val="0"/>
          <c:tx>
            <c:strRef>
              <c:f>'Working Capital'!$B$15</c:f>
              <c:strCache>
                <c:ptCount val="1"/>
                <c:pt idx="0">
                  <c:v>Working Capital </c:v>
                </c:pt>
              </c:strCache>
            </c:strRef>
          </c:tx>
          <c:spPr>
            <a:ln w="28575" cap="rnd">
              <a:solidFill>
                <a:srgbClr val="5B8D22"/>
              </a:solidFill>
              <a:round/>
            </a:ln>
            <a:effectLst/>
          </c:spPr>
          <c:marker>
            <c:symbol val="circle"/>
            <c:size val="5"/>
            <c:spPr>
              <a:solidFill>
                <a:schemeClr val="accent1"/>
              </a:solidFill>
              <a:ln w="9525">
                <a:solidFill>
                  <a:schemeClr val="accent1"/>
                </a:solidFill>
              </a:ln>
              <a:effectLst/>
            </c:spPr>
          </c:marker>
          <c:cat>
            <c:strRef>
              <c:f>'Working Capital'!$C$3:$O$3</c:f>
              <c:strCache>
                <c:ptCount val="13"/>
                <c:pt idx="0">
                  <c:v>2009</c:v>
                </c:pt>
                <c:pt idx="1">
                  <c:v>2010</c:v>
                </c:pt>
                <c:pt idx="2">
                  <c:v>2011</c:v>
                </c:pt>
                <c:pt idx="3">
                  <c:v>2012</c:v>
                </c:pt>
                <c:pt idx="4">
                  <c:v>2013</c:v>
                </c:pt>
                <c:pt idx="5">
                  <c:v>2014</c:v>
                </c:pt>
                <c:pt idx="6">
                  <c:v>2015</c:v>
                </c:pt>
                <c:pt idx="7">
                  <c:v>2016</c:v>
                </c:pt>
                <c:pt idx="8">
                  <c:v>2017</c:v>
                </c:pt>
                <c:pt idx="9">
                  <c:v>2018</c:v>
                </c:pt>
                <c:pt idx="10">
                  <c:v>2019F</c:v>
                </c:pt>
                <c:pt idx="11">
                  <c:v>2020F</c:v>
                </c:pt>
                <c:pt idx="12">
                  <c:v>2021F</c:v>
                </c:pt>
              </c:strCache>
            </c:strRef>
          </c:cat>
          <c:val>
            <c:numRef>
              <c:f>'Working Capital'!$C$15:$O$15</c:f>
              <c:numCache>
                <c:formatCode>_("$"* #,##0_);_("$"* \(#,##0\);_("$"* "-"??_);_(@_)</c:formatCode>
                <c:ptCount val="13"/>
                <c:pt idx="0">
                  <c:v>86885.165999999997</c:v>
                </c:pt>
                <c:pt idx="1">
                  <c:v>152963.799</c:v>
                </c:pt>
                <c:pt idx="2">
                  <c:v>135910.99600000001</c:v>
                </c:pt>
                <c:pt idx="3">
                  <c:v>165066.62700000001</c:v>
                </c:pt>
                <c:pt idx="4">
                  <c:v>105560.452</c:v>
                </c:pt>
                <c:pt idx="5">
                  <c:v>121044.13400000001</c:v>
                </c:pt>
                <c:pt idx="6">
                  <c:v>82661.582999999999</c:v>
                </c:pt>
                <c:pt idx="7">
                  <c:v>65188.77</c:v>
                </c:pt>
                <c:pt idx="8">
                  <c:v>69556.820999999996</c:v>
                </c:pt>
                <c:pt idx="9">
                  <c:v>69974.623000000007</c:v>
                </c:pt>
                <c:pt idx="10">
                  <c:v>78300.534</c:v>
                </c:pt>
                <c:pt idx="11">
                  <c:v>83008.914000000004</c:v>
                </c:pt>
                <c:pt idx="12" formatCode="#,##0">
                  <c:v>74314.782000000007</c:v>
                </c:pt>
              </c:numCache>
            </c:numRef>
          </c:val>
          <c:smooth val="0"/>
          <c:extLst>
            <c:ext xmlns:c16="http://schemas.microsoft.com/office/drawing/2014/chart" uri="{C3380CC4-5D6E-409C-BE32-E72D297353CC}">
              <c16:uniqueId val="{00000001-9226-4282-9841-2D73297FD71D}"/>
            </c:ext>
          </c:extLst>
        </c:ser>
        <c:dLbls>
          <c:showLegendKey val="0"/>
          <c:showVal val="0"/>
          <c:showCatName val="0"/>
          <c:showSerName val="0"/>
          <c:showPercent val="0"/>
          <c:showBubbleSize val="0"/>
        </c:dLbls>
        <c:marker val="1"/>
        <c:smooth val="0"/>
        <c:axId val="397041368"/>
        <c:axId val="397038744"/>
      </c:lineChart>
      <c:catAx>
        <c:axId val="39704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97038744"/>
        <c:crosses val="autoZero"/>
        <c:auto val="1"/>
        <c:lblAlgn val="ctr"/>
        <c:lblOffset val="100"/>
        <c:noMultiLvlLbl val="0"/>
      </c:catAx>
      <c:valAx>
        <c:axId val="397038744"/>
        <c:scaling>
          <c:orientation val="minMax"/>
        </c:scaling>
        <c:delete val="0"/>
        <c:axPos val="l"/>
        <c:majorGridlines>
          <c:spPr>
            <a:ln w="9525" cap="flat" cmpd="sng" algn="ctr">
              <a:solidFill>
                <a:schemeClr val="bg1">
                  <a:lumMod val="40000"/>
                  <a:lumOff val="6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(in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97041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9900"/>
          </a:xfrm>
          <a:prstGeom prst="rect">
            <a:avLst/>
          </a:prstGeom>
        </p:spPr>
        <p:txBody>
          <a:bodyPr vert="horz" lIns="91440" tIns="45720" rIns="91440" bIns="45720" rtlCol="0"/>
          <a:lstStyle>
            <a:lvl1pPr algn="r">
              <a:defRPr sz="1200"/>
            </a:lvl1pPr>
          </a:lstStyle>
          <a:p>
            <a:fld id="{13D54D29-32A6-4687-93BD-E393211437F8}" type="datetimeFigureOut">
              <a:rPr lang="en-US" smtClean="0"/>
              <a:t>04/05/2021</a:t>
            </a:fld>
            <a:endParaRPr lang="en-US"/>
          </a:p>
        </p:txBody>
      </p:sp>
      <p:sp>
        <p:nvSpPr>
          <p:cNvPr id="4" name="Footer Placeholder 3"/>
          <p:cNvSpPr>
            <a:spLocks noGrp="1"/>
          </p:cNvSpPr>
          <p:nvPr>
            <p:ph type="ftr" sz="quarter" idx="2"/>
          </p:nvPr>
        </p:nvSpPr>
        <p:spPr>
          <a:xfrm>
            <a:off x="0" y="8902700"/>
            <a:ext cx="3038475"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902700"/>
            <a:ext cx="3038475" cy="469900"/>
          </a:xfrm>
          <a:prstGeom prst="rect">
            <a:avLst/>
          </a:prstGeom>
        </p:spPr>
        <p:txBody>
          <a:bodyPr vert="horz" lIns="91440" tIns="45720" rIns="91440" bIns="45720" rtlCol="0" anchor="b"/>
          <a:lstStyle>
            <a:lvl1pPr algn="r">
              <a:defRPr sz="1200"/>
            </a:lvl1pPr>
          </a:lstStyle>
          <a:p>
            <a:fld id="{6CC5D6C5-BB41-4290-B0E1-0F411C5DA046}" type="slidenum">
              <a:rPr lang="en-US" smtClean="0"/>
              <a:t>‹#›</a:t>
            </a:fld>
            <a:endParaRPr lang="en-US"/>
          </a:p>
        </p:txBody>
      </p:sp>
    </p:spTree>
    <p:extLst>
      <p:ext uri="{BB962C8B-B14F-4D97-AF65-F5344CB8AC3E}">
        <p14:creationId xmlns:p14="http://schemas.microsoft.com/office/powerpoint/2010/main" val="302966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9900"/>
          </a:xfrm>
          <a:prstGeom prst="rect">
            <a:avLst/>
          </a:prstGeom>
        </p:spPr>
        <p:txBody>
          <a:bodyPr vert="horz" lIns="91440" tIns="45720" rIns="91440" bIns="45720" rtlCol="0"/>
          <a:lstStyle>
            <a:lvl1pPr algn="r">
              <a:defRPr sz="1200"/>
            </a:lvl1pPr>
          </a:lstStyle>
          <a:p>
            <a:fld id="{9FED8E2C-431C-4A51-82E3-F51C9F965D9D}" type="datetimeFigureOut">
              <a:rPr lang="en-US" smtClean="0"/>
              <a:t>04/05/2021</a:t>
            </a:fld>
            <a:endParaRPr lang="en-US"/>
          </a:p>
        </p:txBody>
      </p:sp>
      <p:sp>
        <p:nvSpPr>
          <p:cNvPr id="4" name="Slide Image Placeholder 3"/>
          <p:cNvSpPr>
            <a:spLocks noGrp="1" noRot="1" noChangeAspect="1"/>
          </p:cNvSpPr>
          <p:nvPr>
            <p:ph type="sldImg" idx="2"/>
          </p:nvPr>
        </p:nvSpPr>
        <p:spPr>
          <a:xfrm>
            <a:off x="1395413" y="1171575"/>
            <a:ext cx="4219575" cy="31638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510088"/>
            <a:ext cx="5607050" cy="36909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700"/>
            <a:ext cx="3038475"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902700"/>
            <a:ext cx="3038475" cy="469900"/>
          </a:xfrm>
          <a:prstGeom prst="rect">
            <a:avLst/>
          </a:prstGeom>
        </p:spPr>
        <p:txBody>
          <a:bodyPr vert="horz" lIns="91440" tIns="45720" rIns="91440" bIns="45720" rtlCol="0" anchor="b"/>
          <a:lstStyle>
            <a:lvl1pPr algn="r">
              <a:defRPr sz="1200"/>
            </a:lvl1pPr>
          </a:lstStyle>
          <a:p>
            <a:fld id="{A8F1D1E6-C468-4256-878B-6FE934417198}" type="slidenum">
              <a:rPr lang="en-US" smtClean="0"/>
              <a:t>‹#›</a:t>
            </a:fld>
            <a:endParaRPr lang="en-US"/>
          </a:p>
        </p:txBody>
      </p:sp>
    </p:spTree>
    <p:extLst>
      <p:ext uri="{BB962C8B-B14F-4D97-AF65-F5344CB8AC3E}">
        <p14:creationId xmlns:p14="http://schemas.microsoft.com/office/powerpoint/2010/main" val="133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3.tiff"/><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6.tiff"/><Relationship Id="rId4"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88.jpeg"/><Relationship Id="rId4" Type="http://schemas.openxmlformats.org/officeDocument/2006/relationships/image" Target="../media/image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89.jpeg"/><Relationship Id="rId4"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0.jpeg"/><Relationship Id="rId4"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1.jpeg"/><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2.jpeg"/><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9.tiff"/><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4.jpeg"/><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5.jpe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100.jpeg"/><Relationship Id="rId4"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101.jpe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7.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0.tiff"/><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3.tif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4.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27.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iff"/><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8.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0.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1.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4.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6.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4.jpeg"/><Relationship Id="rId1" Type="http://schemas.openxmlformats.org/officeDocument/2006/relationships/slideMaster" Target="../slideMasters/slideMaster2.xml"/><Relationship Id="rId5" Type="http://schemas.openxmlformats.org/officeDocument/2006/relationships/image" Target="../media/image63.png"/><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5.jpeg"/><Relationship Id="rId1" Type="http://schemas.openxmlformats.org/officeDocument/2006/relationships/slideMaster" Target="../slideMasters/slideMaster2.xml"/><Relationship Id="rId5" Type="http://schemas.openxmlformats.org/officeDocument/2006/relationships/image" Target="../media/image66.png"/><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jpeg"/><Relationship Id="rId1" Type="http://schemas.openxmlformats.org/officeDocument/2006/relationships/slideMaster" Target="../slideMasters/slideMaster2.xml"/><Relationship Id="rId5" Type="http://schemas.openxmlformats.org/officeDocument/2006/relationships/image" Target="../media/image63.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8.jpeg"/><Relationship Id="rId1" Type="http://schemas.openxmlformats.org/officeDocument/2006/relationships/slideMaster" Target="../slideMasters/slideMaster2.xml"/><Relationship Id="rId5" Type="http://schemas.openxmlformats.org/officeDocument/2006/relationships/image" Target="../media/image63.png"/><Relationship Id="rId4"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172C2A-3997-4027-B61D-48709FE8354A}" type="datetimeFigureOut">
              <a:rPr lang="en-US" smtClean="0"/>
              <a:t>04/05/2021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55183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72C2A-3997-4027-B61D-48709FE8354A}" type="datetimeFigureOut">
              <a:rPr lang="en-US" smtClean="0"/>
              <a:t>04/05/2021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954803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8_Two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3830" y="-1"/>
            <a:ext cx="2539344" cy="110161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1524000" cy="1101617"/>
          </a:xfrm>
          <a:prstGeom prst="rect">
            <a:avLst/>
          </a:prstGeom>
          <a:gradFill flip="none" rotWithShape="1">
            <a:gsLst>
              <a:gs pos="19000">
                <a:schemeClr val="tx1">
                  <a:alpha val="30000"/>
                </a:scheme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5" name="Text Placeholder 3">
            <a:extLst>
              <a:ext uri="{FF2B5EF4-FFF2-40B4-BE49-F238E27FC236}">
                <a16:creationId xmlns:a16="http://schemas.microsoft.com/office/drawing/2014/main" id="{8C03A5C7-10FE-442F-AA4D-54F177C93B11}"/>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6" name="Text Placeholder 3">
            <a:extLst>
              <a:ext uri="{FF2B5EF4-FFF2-40B4-BE49-F238E27FC236}">
                <a16:creationId xmlns:a16="http://schemas.microsoft.com/office/drawing/2014/main" id="{D0C11623-5BE0-4D6D-9DF2-A8013A727722}"/>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7" name="Title 1">
            <a:extLst>
              <a:ext uri="{FF2B5EF4-FFF2-40B4-BE49-F238E27FC236}">
                <a16:creationId xmlns:a16="http://schemas.microsoft.com/office/drawing/2014/main" id="{EE3FA4D8-B5F7-4C65-B4E3-B0CE6DF6DCF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3705C5E6-B9E3-44F8-9F1C-67684CF7ECB0}"/>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8" name="Text Placeholder 3">
            <a:extLst>
              <a:ext uri="{FF2B5EF4-FFF2-40B4-BE49-F238E27FC236}">
                <a16:creationId xmlns:a16="http://schemas.microsoft.com/office/drawing/2014/main" id="{E067C138-CE7D-433C-BF63-0CE0E91E91A7}"/>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8440602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9_Two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FC0F8F96-AF0F-487E-9E00-3CF27711B22F}"/>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160629D1-1FF0-47F1-800D-810F93913138}"/>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A300B7EC-DA41-4DD9-92F3-380D2DFDD141}"/>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7" name="Text Placeholder 3">
            <a:extLst>
              <a:ext uri="{FF2B5EF4-FFF2-40B4-BE49-F238E27FC236}">
                <a16:creationId xmlns:a16="http://schemas.microsoft.com/office/drawing/2014/main" id="{CEC74FD0-EBAC-40CE-B07B-657308FE92CC}"/>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02203FF0-0C14-495B-A1A5-55BFF525FB05}"/>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849398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0_Two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F1028C50-BFFF-497D-AF06-BA0D8CF7CCA9}"/>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C8D1BF3A-2486-44C4-A97E-B78DB21E2968}"/>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08FE7552-8011-4F15-8678-5FD360F552F4}"/>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9" name="Text Placeholder 3">
            <a:extLst>
              <a:ext uri="{FF2B5EF4-FFF2-40B4-BE49-F238E27FC236}">
                <a16:creationId xmlns:a16="http://schemas.microsoft.com/office/drawing/2014/main" id="{754E9F82-1E0B-475E-B5CC-5AC3AB479FC6}"/>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5B4CE501-7823-4174-BE1E-FE48C2C951C6}"/>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4091493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1_Two Column">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4"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C8ADC3E4-EF5F-4A25-83D0-F5AE93EA6552}"/>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B72C74C4-939A-4B0B-8466-A261D69C7E0A}"/>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807F6A23-2C19-4779-A0DD-0E59721D8F3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7" name="Text Placeholder 3">
            <a:extLst>
              <a:ext uri="{FF2B5EF4-FFF2-40B4-BE49-F238E27FC236}">
                <a16:creationId xmlns:a16="http://schemas.microsoft.com/office/drawing/2014/main" id="{044C5169-81C8-462C-848A-70C89D1B44B2}"/>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8" name="Text Placeholder 3">
            <a:extLst>
              <a:ext uri="{FF2B5EF4-FFF2-40B4-BE49-F238E27FC236}">
                <a16:creationId xmlns:a16="http://schemas.microsoft.com/office/drawing/2014/main" id="{13F9F7BC-BF25-45F6-A897-BF810473A74B}"/>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0024849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2_Two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8" name="Text Placeholder 3">
            <a:extLst>
              <a:ext uri="{FF2B5EF4-FFF2-40B4-BE49-F238E27FC236}">
                <a16:creationId xmlns:a16="http://schemas.microsoft.com/office/drawing/2014/main" id="{31740E0D-6875-474B-A674-D5C2F4999D69}"/>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2BC41894-3429-43B0-8525-B35645899249}"/>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C83F9B88-8369-43F3-9E81-A71B7BC78620}"/>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E61C1C2B-7522-48B2-A578-C82DF41ED098}"/>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D20DE612-8C71-428E-8325-131ED50AF7AB}"/>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0269891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3_Two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4" name="Text Placeholder 3"/>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146DBE5F-0D61-4A98-AB79-99B0C75C863C}"/>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143EC5FF-293E-4BC0-ABE2-4D22B62693A0}"/>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5" name="Content Placeholder 6"/>
          <p:cNvSpPr>
            <a:spLocks noGrp="1"/>
          </p:cNvSpPr>
          <p:nvPr>
            <p:ph sz="quarter" idx="11" hasCustomPrompt="1"/>
          </p:nvPr>
        </p:nvSpPr>
        <p:spPr>
          <a:xfrm>
            <a:off x="4736592" y="1664207"/>
            <a:ext cx="4114800" cy="405753"/>
          </a:xfrm>
        </p:spPr>
        <p:txBody>
          <a:bodyPr>
            <a:normAutofit/>
          </a:bodyPr>
          <a:lstStyle>
            <a:lvl1pPr>
              <a:defRPr sz="1800" cap="none">
                <a:solidFill>
                  <a:schemeClr val="tx1"/>
                </a:solidFill>
              </a:defRPr>
            </a:lvl1pPr>
            <a:lvl2pPr marL="0" indent="0">
              <a:buNone/>
              <a:defRPr sz="1600"/>
            </a:lvl2pPr>
            <a:lvl3pPr>
              <a:defRPr sz="1400"/>
            </a:lvl3pPr>
            <a:lvl4pPr>
              <a:defRPr sz="1200"/>
            </a:lvl4pPr>
            <a:lvl5pPr>
              <a:defRPr sz="1600"/>
            </a:lvl5pPr>
          </a:lstStyle>
          <a:p>
            <a:pPr lvl="0"/>
            <a:r>
              <a:rPr lang="en-US" dirty="0"/>
              <a:t>Click to edit Master Text</a:t>
            </a:r>
          </a:p>
        </p:txBody>
      </p:sp>
    </p:spTree>
    <p:extLst>
      <p:ext uri="{BB962C8B-B14F-4D97-AF65-F5344CB8AC3E}">
        <p14:creationId xmlns:p14="http://schemas.microsoft.com/office/powerpoint/2010/main" val="7733720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4_Two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6"/>
          <p:cNvSpPr>
            <a:spLocks noGrp="1"/>
          </p:cNvSpPr>
          <p:nvPr>
            <p:ph sz="quarter" idx="10" hasCustomPrompt="1"/>
          </p:nvPr>
        </p:nvSpPr>
        <p:spPr>
          <a:xfrm>
            <a:off x="292608" y="1664209"/>
            <a:ext cx="4114800" cy="405752"/>
          </a:xfrm>
        </p:spPr>
        <p:txBody>
          <a:bodyPr lIns="91440" tIns="45720" rIns="91440" bIns="45720">
            <a:normAutofit/>
          </a:bodyPr>
          <a:lstStyle>
            <a:lvl1pPr>
              <a:defRPr sz="1800" cap="none">
                <a:solidFill>
                  <a:schemeClr val="tx1"/>
                </a:solidFill>
              </a:defRPr>
            </a:lvl1pPr>
            <a:lvl2pPr marL="0" indent="0">
              <a:lnSpc>
                <a:spcPct val="85000"/>
              </a:lnSpc>
              <a:spcBef>
                <a:spcPts val="1200"/>
              </a:spcBef>
              <a:spcAft>
                <a:spcPts val="300"/>
              </a:spcAft>
              <a:buNone/>
              <a:defRPr sz="1600"/>
            </a:lvl2pPr>
            <a:lvl3pPr>
              <a:defRPr sz="1400"/>
            </a:lvl3pPr>
            <a:lvl4pPr>
              <a:defRPr sz="1200"/>
            </a:lvl4pPr>
            <a:lvl5pPr>
              <a:defRPr sz="1600"/>
            </a:lvl5pPr>
          </a:lstStyle>
          <a:p>
            <a:pPr lvl="0"/>
            <a:r>
              <a:rPr lang="en-US" dirty="0"/>
              <a:t>Click to edit Master Text</a:t>
            </a:r>
          </a:p>
        </p:txBody>
      </p:sp>
      <p:sp>
        <p:nvSpPr>
          <p:cNvPr id="23" name="Text Placeholder 3"/>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4" name="Text Placeholder 3"/>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D395142D-9D33-4D8B-A38D-7F69F3B2A67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69E54601-A4E8-400D-A3CD-20720E716486}"/>
              </a:ext>
            </a:extLst>
          </p:cNvPr>
          <p:cNvSpPr>
            <a:spLocks noGrp="1"/>
          </p:cNvSpPr>
          <p:nvPr>
            <p:ph type="body" sz="quarter" idx="19"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283967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5_Two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Picture Placeholder 2">
            <a:extLst>
              <a:ext uri="{FF2B5EF4-FFF2-40B4-BE49-F238E27FC236}">
                <a16:creationId xmlns:a16="http://schemas.microsoft.com/office/drawing/2014/main" id="{B01A50D9-95D3-40A3-A3D2-89E1D7166DCC}"/>
              </a:ext>
            </a:extLst>
          </p:cNvPr>
          <p:cNvSpPr>
            <a:spLocks noGrp="1"/>
          </p:cNvSpPr>
          <p:nvPr>
            <p:ph type="pic" sz="quarter" idx="16"/>
          </p:nvPr>
        </p:nvSpPr>
        <p:spPr>
          <a:xfrm>
            <a:off x="4736592" y="1664209"/>
            <a:ext cx="4114800" cy="4215549"/>
          </a:xfrm>
          <a:ln w="19050">
            <a:solidFill>
              <a:schemeClr val="bg1">
                <a:lumMod val="20000"/>
                <a:lumOff val="80000"/>
              </a:schemeClr>
            </a:solidFill>
          </a:ln>
        </p:spPr>
        <p:txBody>
          <a:bodyPr anchor="ctr"/>
          <a:lstStyle>
            <a:lvl1pPr algn="ctr">
              <a:defRPr cap="none"/>
            </a:lvl1pPr>
          </a:lstStyle>
          <a:p>
            <a:endParaRPr lang="en-US" dirty="0"/>
          </a:p>
        </p:txBody>
      </p:sp>
      <p:sp>
        <p:nvSpPr>
          <p:cNvPr id="15" name="Title 1">
            <a:extLst>
              <a:ext uri="{FF2B5EF4-FFF2-40B4-BE49-F238E27FC236}">
                <a16:creationId xmlns:a16="http://schemas.microsoft.com/office/drawing/2014/main" id="{E319CE81-6862-42A3-88FB-2C0190868DF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75060A95-FB2A-496C-99AE-DFE02A44BFC7}"/>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209995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6_Two Column">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B01A50D9-95D3-40A3-A3D2-89E1D7166DCC}"/>
              </a:ext>
            </a:extLst>
          </p:cNvPr>
          <p:cNvSpPr>
            <a:spLocks noGrp="1"/>
          </p:cNvSpPr>
          <p:nvPr>
            <p:ph type="pic" sz="quarter" idx="16"/>
          </p:nvPr>
        </p:nvSpPr>
        <p:spPr>
          <a:xfrm>
            <a:off x="292608" y="1664209"/>
            <a:ext cx="4114800" cy="4215549"/>
          </a:xfrm>
          <a:ln w="19050">
            <a:solidFill>
              <a:schemeClr val="bg1">
                <a:lumMod val="20000"/>
                <a:lumOff val="80000"/>
              </a:schemeClr>
            </a:solidFill>
          </a:ln>
        </p:spPr>
        <p:txBody>
          <a:bodyPr anchor="ctr"/>
          <a:lstStyle>
            <a:lvl1pPr algn="ctr">
              <a:defRPr cap="none"/>
            </a:lvl1pPr>
          </a:lstStyle>
          <a:p>
            <a:endParaRPr lang="en-US" dirty="0"/>
          </a:p>
        </p:txBody>
      </p:sp>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Title 1">
            <a:extLst>
              <a:ext uri="{FF2B5EF4-FFF2-40B4-BE49-F238E27FC236}">
                <a16:creationId xmlns:a16="http://schemas.microsoft.com/office/drawing/2014/main" id="{CE44ABEB-4856-431E-91C7-AA86DC6CB938}"/>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9538E032-2513-4D81-BC31-624C7E83DF11}"/>
              </a:ext>
            </a:extLst>
          </p:cNvPr>
          <p:cNvSpPr>
            <a:spLocks noGrp="1"/>
          </p:cNvSpPr>
          <p:nvPr>
            <p:ph type="body" sz="quarter" idx="19"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921865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7_Two Column">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ED4C1912-745E-4EA3-A6B2-F7F9B80726BE}"/>
              </a:ext>
            </a:extLst>
          </p:cNvPr>
          <p:cNvSpPr>
            <a:spLocks noGrp="1"/>
          </p:cNvSpPr>
          <p:nvPr>
            <p:ph type="body" sz="quarter" idx="19" hasCustomPrompt="1"/>
          </p:nvPr>
        </p:nvSpPr>
        <p:spPr>
          <a:xfrm>
            <a:off x="292608" y="1673564"/>
            <a:ext cx="338328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292608" y="2257168"/>
            <a:ext cx="338328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Picture Placeholder 2">
            <a:extLst>
              <a:ext uri="{FF2B5EF4-FFF2-40B4-BE49-F238E27FC236}">
                <a16:creationId xmlns:a16="http://schemas.microsoft.com/office/drawing/2014/main" id="{B01A50D9-95D3-40A3-A3D2-89E1D7166DCC}"/>
              </a:ext>
            </a:extLst>
          </p:cNvPr>
          <p:cNvSpPr>
            <a:spLocks noGrp="1"/>
          </p:cNvSpPr>
          <p:nvPr>
            <p:ph type="pic" sz="quarter" idx="16"/>
          </p:nvPr>
        </p:nvSpPr>
        <p:spPr>
          <a:xfrm>
            <a:off x="4005072" y="1664209"/>
            <a:ext cx="4846320" cy="4215549"/>
          </a:xfrm>
          <a:ln w="19050">
            <a:solidFill>
              <a:schemeClr val="bg1">
                <a:lumMod val="20000"/>
                <a:lumOff val="80000"/>
              </a:schemeClr>
            </a:solidFill>
          </a:ln>
        </p:spPr>
        <p:txBody>
          <a:bodyPr anchor="ctr"/>
          <a:lstStyle>
            <a:lvl1pPr algn="ctr">
              <a:defRPr cap="none"/>
            </a:lvl1pPr>
          </a:lstStyle>
          <a:p>
            <a:endParaRPr lang="en-US" dirty="0"/>
          </a:p>
        </p:txBody>
      </p:sp>
      <p:sp>
        <p:nvSpPr>
          <p:cNvPr id="15" name="Title 1">
            <a:extLst>
              <a:ext uri="{FF2B5EF4-FFF2-40B4-BE49-F238E27FC236}">
                <a16:creationId xmlns:a16="http://schemas.microsoft.com/office/drawing/2014/main" id="{586AC290-0440-4214-8C8A-3829FE6A49BA}"/>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344264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72C2A-3997-4027-B61D-48709FE8354A}" type="datetimeFigureOut">
              <a:rPr lang="en-US" smtClean="0"/>
              <a:t>04/05/2021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3894664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8_Two Column">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B01A50D9-95D3-40A3-A3D2-89E1D7166DCC}"/>
              </a:ext>
            </a:extLst>
          </p:cNvPr>
          <p:cNvSpPr>
            <a:spLocks noGrp="1"/>
          </p:cNvSpPr>
          <p:nvPr>
            <p:ph type="pic" sz="quarter" idx="16"/>
          </p:nvPr>
        </p:nvSpPr>
        <p:spPr>
          <a:xfrm>
            <a:off x="292608" y="1664208"/>
            <a:ext cx="4846320" cy="4215550"/>
          </a:xfrm>
          <a:ln w="19050">
            <a:solidFill>
              <a:schemeClr val="bg1">
                <a:lumMod val="20000"/>
                <a:lumOff val="80000"/>
              </a:schemeClr>
            </a:solidFill>
          </a:ln>
        </p:spPr>
        <p:txBody>
          <a:bodyPr anchor="ctr"/>
          <a:lstStyle>
            <a:lvl1pPr algn="ctr">
              <a:defRPr cap="none"/>
            </a:lvl1pPr>
          </a:lstStyle>
          <a:p>
            <a:endParaRPr lang="en-US" dirty="0"/>
          </a:p>
        </p:txBody>
      </p:sp>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5468112" y="2257168"/>
            <a:ext cx="338328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Title 1">
            <a:extLst>
              <a:ext uri="{FF2B5EF4-FFF2-40B4-BE49-F238E27FC236}">
                <a16:creationId xmlns:a16="http://schemas.microsoft.com/office/drawing/2014/main" id="{22921AB4-E01F-4464-8997-A8E13490F38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601B98CB-7081-495F-884A-55A2BA3F633B}"/>
              </a:ext>
            </a:extLst>
          </p:cNvPr>
          <p:cNvSpPr>
            <a:spLocks noGrp="1"/>
          </p:cNvSpPr>
          <p:nvPr>
            <p:ph type="body" sz="quarter" idx="19" hasCustomPrompt="1"/>
          </p:nvPr>
        </p:nvSpPr>
        <p:spPr>
          <a:xfrm>
            <a:off x="5468112" y="1673564"/>
            <a:ext cx="338328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7415742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9_Two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 name="Chart Placeholder 3">
            <a:extLst>
              <a:ext uri="{FF2B5EF4-FFF2-40B4-BE49-F238E27FC236}">
                <a16:creationId xmlns:a16="http://schemas.microsoft.com/office/drawing/2014/main" id="{A823DEFB-C2C8-4EB3-8DD1-7391E6AE5681}"/>
              </a:ext>
            </a:extLst>
          </p:cNvPr>
          <p:cNvSpPr>
            <a:spLocks noGrp="1"/>
          </p:cNvSpPr>
          <p:nvPr>
            <p:ph type="chart" sz="quarter" idx="17"/>
          </p:nvPr>
        </p:nvSpPr>
        <p:spPr>
          <a:xfrm>
            <a:off x="4736592" y="1664210"/>
            <a:ext cx="4114800" cy="4215548"/>
          </a:xfrm>
          <a:ln w="19050">
            <a:solidFill>
              <a:schemeClr val="bg1">
                <a:lumMod val="20000"/>
                <a:lumOff val="80000"/>
              </a:schemeClr>
            </a:solidFill>
          </a:ln>
        </p:spPr>
        <p:txBody>
          <a:bodyPr anchor="ctr"/>
          <a:lstStyle>
            <a:lvl1pPr algn="ctr">
              <a:defRPr cap="none"/>
            </a:lvl1pPr>
          </a:lstStyle>
          <a:p>
            <a:endParaRPr lang="en-US" dirty="0"/>
          </a:p>
        </p:txBody>
      </p:sp>
      <p:sp>
        <p:nvSpPr>
          <p:cNvPr id="15" name="Title 1">
            <a:extLst>
              <a:ext uri="{FF2B5EF4-FFF2-40B4-BE49-F238E27FC236}">
                <a16:creationId xmlns:a16="http://schemas.microsoft.com/office/drawing/2014/main" id="{0FAF882C-854D-4CFA-85DB-927B566619D4}"/>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92797C76-8225-427D-A742-E28FC48EF51C}"/>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855277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0_Two Column">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A823DEFB-C2C8-4EB3-8DD1-7391E6AE5681}"/>
              </a:ext>
            </a:extLst>
          </p:cNvPr>
          <p:cNvSpPr>
            <a:spLocks noGrp="1"/>
          </p:cNvSpPr>
          <p:nvPr>
            <p:ph type="chart" sz="quarter" idx="17"/>
          </p:nvPr>
        </p:nvSpPr>
        <p:spPr>
          <a:xfrm>
            <a:off x="292608" y="1664209"/>
            <a:ext cx="4114800" cy="4215549"/>
          </a:xfrm>
          <a:ln w="19050">
            <a:solidFill>
              <a:schemeClr val="bg1">
                <a:lumMod val="20000"/>
                <a:lumOff val="80000"/>
              </a:schemeClr>
            </a:solidFill>
          </a:ln>
        </p:spPr>
        <p:txBody>
          <a:bodyPr anchor="ctr"/>
          <a:lstStyle>
            <a:lvl1pPr algn="ctr">
              <a:defRPr cap="none"/>
            </a:lvl1pPr>
          </a:lstStyle>
          <a:p>
            <a:endParaRPr lang="en-US" dirty="0"/>
          </a:p>
        </p:txBody>
      </p:sp>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Title 1">
            <a:extLst>
              <a:ext uri="{FF2B5EF4-FFF2-40B4-BE49-F238E27FC236}">
                <a16:creationId xmlns:a16="http://schemas.microsoft.com/office/drawing/2014/main" id="{621B3B64-C1FA-4990-9079-4629CBBF05E7}"/>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AC9B52DB-AC6E-4EB8-A970-7BAAEFF5D67F}"/>
              </a:ext>
            </a:extLst>
          </p:cNvPr>
          <p:cNvSpPr>
            <a:spLocks noGrp="1"/>
          </p:cNvSpPr>
          <p:nvPr>
            <p:ph type="body" sz="quarter" idx="19"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9910203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_Three Column">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94285" y="0"/>
            <a:ext cx="57751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9" name="Picture 7" descr="X:\FARM_CREDIT\109705-400_1214_Farm Credit Centennial Creative Development\500_PRESENTATION\501_PRIVATE\ASSETS\DSC_2835.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6350" y="-1"/>
            <a:ext cx="2543175" cy="11016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6350" y="-1"/>
            <a:ext cx="2549525" cy="1101619"/>
          </a:xfrm>
          <a:prstGeom prst="rect">
            <a:avLst/>
          </a:prstGeom>
          <a:gradFill flip="none" rotWithShape="1">
            <a:gsLst>
              <a:gs pos="5000">
                <a:schemeClr val="tx1">
                  <a:alpha val="35000"/>
                </a:schemeClr>
              </a:gs>
              <a:gs pos="6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3"/>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3" name="Text Placeholder 3"/>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5" name="Text Placeholder 3"/>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8" name="Title 1">
            <a:extLst>
              <a:ext uri="{FF2B5EF4-FFF2-40B4-BE49-F238E27FC236}">
                <a16:creationId xmlns:a16="http://schemas.microsoft.com/office/drawing/2014/main" id="{285CAED9-432C-406C-91B2-8BE6D9C2C958}"/>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31" name="Text Placeholder 3">
            <a:extLst>
              <a:ext uri="{FF2B5EF4-FFF2-40B4-BE49-F238E27FC236}">
                <a16:creationId xmlns:a16="http://schemas.microsoft.com/office/drawing/2014/main" id="{DF11F243-D0A2-4F41-B3DF-B6F36D6887C7}"/>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32" name="Text Placeholder 3">
            <a:extLst>
              <a:ext uri="{FF2B5EF4-FFF2-40B4-BE49-F238E27FC236}">
                <a16:creationId xmlns:a16="http://schemas.microsoft.com/office/drawing/2014/main" id="{2F55EAA6-43D0-4410-A5D0-283E8060F2C5}"/>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33" name="Text Placeholder 3">
            <a:extLst>
              <a:ext uri="{FF2B5EF4-FFF2-40B4-BE49-F238E27FC236}">
                <a16:creationId xmlns:a16="http://schemas.microsoft.com/office/drawing/2014/main" id="{0217534A-F8CA-4C28-8C42-9E2467DA03A2}"/>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468138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hree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94284" y="0"/>
            <a:ext cx="4692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
            <a:ext cx="2542032" cy="1101617"/>
          </a:xfrm>
          <a:prstGeom prst="rect">
            <a:avLst/>
          </a:prstGeom>
          <a:gradFill flip="none" rotWithShape="1">
            <a:gsLst>
              <a:gs pos="15000">
                <a:srgbClr val="FFFFFF">
                  <a:alpha val="40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2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1" name="Text Placeholder 3">
            <a:extLst>
              <a:ext uri="{FF2B5EF4-FFF2-40B4-BE49-F238E27FC236}">
                <a16:creationId xmlns:a16="http://schemas.microsoft.com/office/drawing/2014/main" id="{8200B6A8-D359-443B-9A93-F7FBB3CAF1CE}"/>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533AF783-4FEE-456B-B9C9-35F45D896BCC}"/>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FD797F93-F9EE-4970-8EE1-8DAED19ED41C}"/>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6" name="Title 1">
            <a:extLst>
              <a:ext uri="{FF2B5EF4-FFF2-40B4-BE49-F238E27FC236}">
                <a16:creationId xmlns:a16="http://schemas.microsoft.com/office/drawing/2014/main" id="{C9F17A98-7A95-4E2F-97BC-49F2FA8FD324}"/>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1D85753F-279D-4DBA-BC4C-B82F31942F88}"/>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2" name="Text Placeholder 3">
            <a:extLst>
              <a:ext uri="{FF2B5EF4-FFF2-40B4-BE49-F238E27FC236}">
                <a16:creationId xmlns:a16="http://schemas.microsoft.com/office/drawing/2014/main" id="{A4372864-EF2C-464D-8D79-643C9AD8DFF5}"/>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4" name="Text Placeholder 3">
            <a:extLst>
              <a:ext uri="{FF2B5EF4-FFF2-40B4-BE49-F238E27FC236}">
                <a16:creationId xmlns:a16="http://schemas.microsoft.com/office/drawing/2014/main" id="{8DAD5710-1A78-4474-882E-1092E2E10299}"/>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2989841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hree Column">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273967" y="0"/>
            <a:ext cx="62564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22"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3" name="Text Placeholder 3">
            <a:extLst>
              <a:ext uri="{FF2B5EF4-FFF2-40B4-BE49-F238E27FC236}">
                <a16:creationId xmlns:a16="http://schemas.microsoft.com/office/drawing/2014/main" id="{CA5AAD3C-53E9-467E-8781-C528D9784081}"/>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02BB2932-C1ED-40D1-A690-3922E91D6E5E}"/>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7" name="Text Placeholder 3">
            <a:extLst>
              <a:ext uri="{FF2B5EF4-FFF2-40B4-BE49-F238E27FC236}">
                <a16:creationId xmlns:a16="http://schemas.microsoft.com/office/drawing/2014/main" id="{500D4705-E00E-4E96-AEA9-B1A4D7A605AE}"/>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itle 1">
            <a:extLst>
              <a:ext uri="{FF2B5EF4-FFF2-40B4-BE49-F238E27FC236}">
                <a16:creationId xmlns:a16="http://schemas.microsoft.com/office/drawing/2014/main" id="{00DE6893-85B1-4516-88C5-09F5131854E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CC9AA9B9-6BBC-4BFC-8C6C-0CB08C72F52E}"/>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1" name="Text Placeholder 3">
            <a:extLst>
              <a:ext uri="{FF2B5EF4-FFF2-40B4-BE49-F238E27FC236}">
                <a16:creationId xmlns:a16="http://schemas.microsoft.com/office/drawing/2014/main" id="{DD89B963-43DF-42A6-9AB9-2BE4B74CEFB8}"/>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3" name="Text Placeholder 3">
            <a:extLst>
              <a:ext uri="{FF2B5EF4-FFF2-40B4-BE49-F238E27FC236}">
                <a16:creationId xmlns:a16="http://schemas.microsoft.com/office/drawing/2014/main" id="{C4B43FF6-00D4-41D6-A521-755445836C58}"/>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561865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Three Column">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406316" y="0"/>
            <a:ext cx="50532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bwMode="ltGray">
          <a:xfrm>
            <a:off x="0" y="0"/>
            <a:ext cx="1476375" cy="1101617"/>
          </a:xfrm>
          <a:prstGeom prst="rect">
            <a:avLst/>
          </a:prstGeom>
          <a:gradFill flip="none" rotWithShape="1">
            <a:gsLst>
              <a:gs pos="19000">
                <a:srgbClr val="FFFFFF">
                  <a:alpha val="60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4" name="Text Placeholder 3">
            <a:extLst>
              <a:ext uri="{FF2B5EF4-FFF2-40B4-BE49-F238E27FC236}">
                <a16:creationId xmlns:a16="http://schemas.microsoft.com/office/drawing/2014/main" id="{BCC11DE2-67D8-4AC3-96CB-1C4C7CDA65B4}"/>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6" name="Text Placeholder 3">
            <a:extLst>
              <a:ext uri="{FF2B5EF4-FFF2-40B4-BE49-F238E27FC236}">
                <a16:creationId xmlns:a16="http://schemas.microsoft.com/office/drawing/2014/main" id="{A7A2B5E0-10E0-4492-8CA1-4B35344EDE53}"/>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ext Placeholder 3">
            <a:extLst>
              <a:ext uri="{FF2B5EF4-FFF2-40B4-BE49-F238E27FC236}">
                <a16:creationId xmlns:a16="http://schemas.microsoft.com/office/drawing/2014/main" id="{7713166D-93A5-4F7C-BBE1-B1F2061A8E76}"/>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9" name="Title 1">
            <a:extLst>
              <a:ext uri="{FF2B5EF4-FFF2-40B4-BE49-F238E27FC236}">
                <a16:creationId xmlns:a16="http://schemas.microsoft.com/office/drawing/2014/main" id="{2D53D09F-3275-40C1-BAE8-790AF550142C}"/>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04E3B9FA-E878-4039-9316-E63E4C5BF022}"/>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2" name="Text Placeholder 3">
            <a:extLst>
              <a:ext uri="{FF2B5EF4-FFF2-40B4-BE49-F238E27FC236}">
                <a16:creationId xmlns:a16="http://schemas.microsoft.com/office/drawing/2014/main" id="{678EE6B6-BA4C-4401-892C-220A2A10F60C}"/>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3" name="Text Placeholder 3">
            <a:extLst>
              <a:ext uri="{FF2B5EF4-FFF2-40B4-BE49-F238E27FC236}">
                <a16:creationId xmlns:a16="http://schemas.microsoft.com/office/drawing/2014/main" id="{D68A7701-D0D6-41F3-B5E0-06E95219FDFE}"/>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34643642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4_Three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430379" y="0"/>
            <a:ext cx="4692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740" y="-1"/>
            <a:ext cx="2538292" cy="11016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0" y="0"/>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3" name="Text Placeholder 3">
            <a:extLst>
              <a:ext uri="{FF2B5EF4-FFF2-40B4-BE49-F238E27FC236}">
                <a16:creationId xmlns:a16="http://schemas.microsoft.com/office/drawing/2014/main" id="{8A55F524-C63E-4EC0-9D66-C27B3D1E3E2E}"/>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95E570D9-5F68-464A-9A5D-6656A15FC75D}"/>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7" name="Text Placeholder 3">
            <a:extLst>
              <a:ext uri="{FF2B5EF4-FFF2-40B4-BE49-F238E27FC236}">
                <a16:creationId xmlns:a16="http://schemas.microsoft.com/office/drawing/2014/main" id="{08731EA7-93DA-477B-A142-437D095D4712}"/>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itle 1">
            <a:extLst>
              <a:ext uri="{FF2B5EF4-FFF2-40B4-BE49-F238E27FC236}">
                <a16:creationId xmlns:a16="http://schemas.microsoft.com/office/drawing/2014/main" id="{25AA0F21-9EF4-4340-ADEA-A94DF76A967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17D87818-2A33-45A4-842E-D41A575A570E}"/>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2" name="Text Placeholder 3">
            <a:extLst>
              <a:ext uri="{FF2B5EF4-FFF2-40B4-BE49-F238E27FC236}">
                <a16:creationId xmlns:a16="http://schemas.microsoft.com/office/drawing/2014/main" id="{D2348C09-14AA-4DF3-B756-15C1DE90BA4B}"/>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4" name="Text Placeholder 3">
            <a:extLst>
              <a:ext uri="{FF2B5EF4-FFF2-40B4-BE49-F238E27FC236}">
                <a16:creationId xmlns:a16="http://schemas.microsoft.com/office/drawing/2014/main" id="{8FDAE6E8-9C5B-4D44-BEEE-4145960F119B}"/>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19762156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5_Three Column">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58189" y="0"/>
            <a:ext cx="55345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36825" cy="11016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1"/>
            <a:ext cx="2463801"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3" name="Text Placeholder 3">
            <a:extLst>
              <a:ext uri="{FF2B5EF4-FFF2-40B4-BE49-F238E27FC236}">
                <a16:creationId xmlns:a16="http://schemas.microsoft.com/office/drawing/2014/main" id="{0B549B4F-2CD1-4360-BC01-94B01C363BB8}"/>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48E79D7F-7E28-4E70-8F82-8330E8134678}"/>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7" name="Text Placeholder 3">
            <a:extLst>
              <a:ext uri="{FF2B5EF4-FFF2-40B4-BE49-F238E27FC236}">
                <a16:creationId xmlns:a16="http://schemas.microsoft.com/office/drawing/2014/main" id="{004B5A79-DFAC-4F44-B2A2-4279E16095E8}"/>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itle 1">
            <a:extLst>
              <a:ext uri="{FF2B5EF4-FFF2-40B4-BE49-F238E27FC236}">
                <a16:creationId xmlns:a16="http://schemas.microsoft.com/office/drawing/2014/main" id="{1571465E-E643-4539-9490-EB550ECA6CA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2D088216-0065-417B-A099-1F3902C7142E}"/>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3" name="Text Placeholder 3">
            <a:extLst>
              <a:ext uri="{FF2B5EF4-FFF2-40B4-BE49-F238E27FC236}">
                <a16:creationId xmlns:a16="http://schemas.microsoft.com/office/drawing/2014/main" id="{C838A212-D8F1-434A-9652-7AE20DCE26A8}"/>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4" name="Text Placeholder 3">
            <a:extLst>
              <a:ext uri="{FF2B5EF4-FFF2-40B4-BE49-F238E27FC236}">
                <a16:creationId xmlns:a16="http://schemas.microsoft.com/office/drawing/2014/main" id="{C60AFBC5-0298-4348-B99E-A9E58FDA4F33}"/>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11194106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6_Three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1940"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0" y="0"/>
            <a:ext cx="242569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4" name="Text Placeholder 3">
            <a:extLst>
              <a:ext uri="{FF2B5EF4-FFF2-40B4-BE49-F238E27FC236}">
                <a16:creationId xmlns:a16="http://schemas.microsoft.com/office/drawing/2014/main" id="{FAF05220-B988-47A4-A781-99D434A18131}"/>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6" name="Text Placeholder 3">
            <a:extLst>
              <a:ext uri="{FF2B5EF4-FFF2-40B4-BE49-F238E27FC236}">
                <a16:creationId xmlns:a16="http://schemas.microsoft.com/office/drawing/2014/main" id="{F9B9EAD2-7B50-4935-A9CC-859658EB9A6C}"/>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ext Placeholder 3">
            <a:extLst>
              <a:ext uri="{FF2B5EF4-FFF2-40B4-BE49-F238E27FC236}">
                <a16:creationId xmlns:a16="http://schemas.microsoft.com/office/drawing/2014/main" id="{EBAEF38E-244C-429A-9549-9F94D9F72FFE}"/>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9" name="Title 1">
            <a:extLst>
              <a:ext uri="{FF2B5EF4-FFF2-40B4-BE49-F238E27FC236}">
                <a16:creationId xmlns:a16="http://schemas.microsoft.com/office/drawing/2014/main" id="{EC31D4CF-EF0F-4359-A6C3-007B19A9007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57D29FE6-E1A7-49B2-BCFB-D7D085450075}"/>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6" name="Text Placeholder 3">
            <a:extLst>
              <a:ext uri="{FF2B5EF4-FFF2-40B4-BE49-F238E27FC236}">
                <a16:creationId xmlns:a16="http://schemas.microsoft.com/office/drawing/2014/main" id="{E55956C8-21B8-4165-92AA-24E496317F12}"/>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7" name="Text Placeholder 3">
            <a:extLst>
              <a:ext uri="{FF2B5EF4-FFF2-40B4-BE49-F238E27FC236}">
                <a16:creationId xmlns:a16="http://schemas.microsoft.com/office/drawing/2014/main" id="{141DF2A4-0CE7-4E89-9DD9-892AFADE3565}"/>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82146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Slide Opt1">
    <p:spTree>
      <p:nvGrpSpPr>
        <p:cNvPr id="1" name=""/>
        <p:cNvGrpSpPr/>
        <p:nvPr/>
      </p:nvGrpSpPr>
      <p:grpSpPr>
        <a:xfrm>
          <a:off x="0" y="0"/>
          <a:ext cx="0" cy="0"/>
          <a:chOff x="0" y="0"/>
          <a:chExt cx="0" cy="0"/>
        </a:xfrm>
      </p:grpSpPr>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0563" y="4783657"/>
            <a:ext cx="776287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1423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7_Three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4" name="Text Placeholder 3">
            <a:extLst>
              <a:ext uri="{FF2B5EF4-FFF2-40B4-BE49-F238E27FC236}">
                <a16:creationId xmlns:a16="http://schemas.microsoft.com/office/drawing/2014/main" id="{2D400649-17B8-4AD4-A093-E178F7A98E8F}"/>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6" name="Text Placeholder 3">
            <a:extLst>
              <a:ext uri="{FF2B5EF4-FFF2-40B4-BE49-F238E27FC236}">
                <a16:creationId xmlns:a16="http://schemas.microsoft.com/office/drawing/2014/main" id="{3107411A-BF7D-4F5E-8FE4-E015BFB2429B}"/>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ext Placeholder 3">
            <a:extLst>
              <a:ext uri="{FF2B5EF4-FFF2-40B4-BE49-F238E27FC236}">
                <a16:creationId xmlns:a16="http://schemas.microsoft.com/office/drawing/2014/main" id="{A205E76C-5227-4B41-B5C8-6DD2A71B53F2}"/>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9" name="Title 1">
            <a:extLst>
              <a:ext uri="{FF2B5EF4-FFF2-40B4-BE49-F238E27FC236}">
                <a16:creationId xmlns:a16="http://schemas.microsoft.com/office/drawing/2014/main" id="{28F15B57-7465-46F5-BC0C-EE229D8D76A6}"/>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623CE1DA-F336-40E4-9B94-1BAC8044B085}"/>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6" name="Text Placeholder 3">
            <a:extLst>
              <a:ext uri="{FF2B5EF4-FFF2-40B4-BE49-F238E27FC236}">
                <a16:creationId xmlns:a16="http://schemas.microsoft.com/office/drawing/2014/main" id="{5635A3AA-D889-425C-893C-60C6F578B52D}"/>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7" name="Text Placeholder 3">
            <a:extLst>
              <a:ext uri="{FF2B5EF4-FFF2-40B4-BE49-F238E27FC236}">
                <a16:creationId xmlns:a16="http://schemas.microsoft.com/office/drawing/2014/main" id="{4B38AFCA-1C95-4C98-B7B7-E30957B75AC5}"/>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3027377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8_Three Column">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3830" y="-1"/>
            <a:ext cx="2539344" cy="110161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1524000" cy="1101617"/>
          </a:xfrm>
          <a:prstGeom prst="rect">
            <a:avLst/>
          </a:prstGeom>
          <a:gradFill flip="none" rotWithShape="1">
            <a:gsLst>
              <a:gs pos="19000">
                <a:schemeClr val="tx1">
                  <a:alpha val="30000"/>
                </a:scheme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6" name="Text Placeholder 3">
            <a:extLst>
              <a:ext uri="{FF2B5EF4-FFF2-40B4-BE49-F238E27FC236}">
                <a16:creationId xmlns:a16="http://schemas.microsoft.com/office/drawing/2014/main" id="{F41A264B-4F6A-4364-80BA-6246340393AE}"/>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ext Placeholder 3">
            <a:extLst>
              <a:ext uri="{FF2B5EF4-FFF2-40B4-BE49-F238E27FC236}">
                <a16:creationId xmlns:a16="http://schemas.microsoft.com/office/drawing/2014/main" id="{344CA4ED-B529-4F6B-8167-52403F2E533A}"/>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0" name="Text Placeholder 3">
            <a:extLst>
              <a:ext uri="{FF2B5EF4-FFF2-40B4-BE49-F238E27FC236}">
                <a16:creationId xmlns:a16="http://schemas.microsoft.com/office/drawing/2014/main" id="{E318B066-E3BF-4189-9B16-F2A3753C626D}"/>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1" name="Title 1">
            <a:extLst>
              <a:ext uri="{FF2B5EF4-FFF2-40B4-BE49-F238E27FC236}">
                <a16:creationId xmlns:a16="http://schemas.microsoft.com/office/drawing/2014/main" id="{59F717DF-E828-47D4-A4A0-DBB0C3F03762}"/>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6" name="Text Placeholder 3">
            <a:extLst>
              <a:ext uri="{FF2B5EF4-FFF2-40B4-BE49-F238E27FC236}">
                <a16:creationId xmlns:a16="http://schemas.microsoft.com/office/drawing/2014/main" id="{4B3B05CA-0337-4805-9114-9AB10FA6749F}"/>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7" name="Text Placeholder 3">
            <a:extLst>
              <a:ext uri="{FF2B5EF4-FFF2-40B4-BE49-F238E27FC236}">
                <a16:creationId xmlns:a16="http://schemas.microsoft.com/office/drawing/2014/main" id="{4063D810-E4F5-4D95-B500-F290AD4A45F3}"/>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8" name="Text Placeholder 3">
            <a:extLst>
              <a:ext uri="{FF2B5EF4-FFF2-40B4-BE49-F238E27FC236}">
                <a16:creationId xmlns:a16="http://schemas.microsoft.com/office/drawing/2014/main" id="{CD107503-910B-4AEF-80D4-63FC00BF3C0A}"/>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7514063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9_Three Column">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6" name="Text Placeholder 3">
            <a:extLst>
              <a:ext uri="{FF2B5EF4-FFF2-40B4-BE49-F238E27FC236}">
                <a16:creationId xmlns:a16="http://schemas.microsoft.com/office/drawing/2014/main" id="{2F3643D8-1ABC-4764-BCF5-606E6800A38A}"/>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ext Placeholder 3">
            <a:extLst>
              <a:ext uri="{FF2B5EF4-FFF2-40B4-BE49-F238E27FC236}">
                <a16:creationId xmlns:a16="http://schemas.microsoft.com/office/drawing/2014/main" id="{9640318A-4DF1-4D46-B0FD-41583F1036D2}"/>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0" name="Text Placeholder 3">
            <a:extLst>
              <a:ext uri="{FF2B5EF4-FFF2-40B4-BE49-F238E27FC236}">
                <a16:creationId xmlns:a16="http://schemas.microsoft.com/office/drawing/2014/main" id="{A4F61E2F-E7F8-4E76-839F-EE224D43D3BE}"/>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1" name="Title 1">
            <a:extLst>
              <a:ext uri="{FF2B5EF4-FFF2-40B4-BE49-F238E27FC236}">
                <a16:creationId xmlns:a16="http://schemas.microsoft.com/office/drawing/2014/main" id="{19A04A50-9D02-4EF6-B295-0035B894FDC2}"/>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6" name="Text Placeholder 3">
            <a:extLst>
              <a:ext uri="{FF2B5EF4-FFF2-40B4-BE49-F238E27FC236}">
                <a16:creationId xmlns:a16="http://schemas.microsoft.com/office/drawing/2014/main" id="{B693A550-5636-40F2-8763-0E460ADA833E}"/>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7" name="Text Placeholder 3">
            <a:extLst>
              <a:ext uri="{FF2B5EF4-FFF2-40B4-BE49-F238E27FC236}">
                <a16:creationId xmlns:a16="http://schemas.microsoft.com/office/drawing/2014/main" id="{D54CA678-726A-4C20-8063-C2CDCECC71F6}"/>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8" name="Text Placeholder 3">
            <a:extLst>
              <a:ext uri="{FF2B5EF4-FFF2-40B4-BE49-F238E27FC236}">
                <a16:creationId xmlns:a16="http://schemas.microsoft.com/office/drawing/2014/main" id="{D7F52F5D-58B6-440D-B3E3-CA6359FB0F6E}"/>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4135758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0_Three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sp>
        <p:nvSpPr>
          <p:cNvPr id="16" name="Rectangle 15"/>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5" name="Text Placeholder 3">
            <a:extLst>
              <a:ext uri="{FF2B5EF4-FFF2-40B4-BE49-F238E27FC236}">
                <a16:creationId xmlns:a16="http://schemas.microsoft.com/office/drawing/2014/main" id="{C3D47D9B-F200-4B3F-B3FE-D325DC9B3EEF}"/>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7" name="Text Placeholder 3">
            <a:extLst>
              <a:ext uri="{FF2B5EF4-FFF2-40B4-BE49-F238E27FC236}">
                <a16:creationId xmlns:a16="http://schemas.microsoft.com/office/drawing/2014/main" id="{89910749-F2A7-4BA7-8498-B30CFEC97FBA}"/>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9" name="Text Placeholder 3">
            <a:extLst>
              <a:ext uri="{FF2B5EF4-FFF2-40B4-BE49-F238E27FC236}">
                <a16:creationId xmlns:a16="http://schemas.microsoft.com/office/drawing/2014/main" id="{A30361D0-DA7E-4A16-A7F9-ABA053CA388E}"/>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0" name="Title 1">
            <a:extLst>
              <a:ext uri="{FF2B5EF4-FFF2-40B4-BE49-F238E27FC236}">
                <a16:creationId xmlns:a16="http://schemas.microsoft.com/office/drawing/2014/main" id="{1B0636E2-83F5-4AC0-B1B2-AE534E1A6A2D}"/>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97E20270-175A-4435-AFF5-8C27E59C1CC4}"/>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5" name="Text Placeholder 3">
            <a:extLst>
              <a:ext uri="{FF2B5EF4-FFF2-40B4-BE49-F238E27FC236}">
                <a16:creationId xmlns:a16="http://schemas.microsoft.com/office/drawing/2014/main" id="{2FC8F0A8-33B3-4578-9168-6F91982B53DC}"/>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7" name="Text Placeholder 3">
            <a:extLst>
              <a:ext uri="{FF2B5EF4-FFF2-40B4-BE49-F238E27FC236}">
                <a16:creationId xmlns:a16="http://schemas.microsoft.com/office/drawing/2014/main" id="{CF0ABAA0-FE74-48E3-B471-6A4B43008D42}"/>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30151741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1_Three Column">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29"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6" name="Text Placeholder 3">
            <a:extLst>
              <a:ext uri="{FF2B5EF4-FFF2-40B4-BE49-F238E27FC236}">
                <a16:creationId xmlns:a16="http://schemas.microsoft.com/office/drawing/2014/main" id="{963B1CBD-AF48-447C-BDE9-D0C3D6D82437}"/>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ext Placeholder 3">
            <a:extLst>
              <a:ext uri="{FF2B5EF4-FFF2-40B4-BE49-F238E27FC236}">
                <a16:creationId xmlns:a16="http://schemas.microsoft.com/office/drawing/2014/main" id="{694FF1C2-A9C7-497F-93A5-9F993CE9FA39}"/>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0" name="Text Placeholder 3">
            <a:extLst>
              <a:ext uri="{FF2B5EF4-FFF2-40B4-BE49-F238E27FC236}">
                <a16:creationId xmlns:a16="http://schemas.microsoft.com/office/drawing/2014/main" id="{32B17282-07D9-49DF-87F8-4A421B2C3505}"/>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1" name="Title 1">
            <a:extLst>
              <a:ext uri="{FF2B5EF4-FFF2-40B4-BE49-F238E27FC236}">
                <a16:creationId xmlns:a16="http://schemas.microsoft.com/office/drawing/2014/main" id="{6A2BEE2B-807A-4768-955A-08D91E312E18}"/>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DD59A103-55E3-4D6B-9C22-8574B185C400}"/>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6" name="Text Placeholder 3">
            <a:extLst>
              <a:ext uri="{FF2B5EF4-FFF2-40B4-BE49-F238E27FC236}">
                <a16:creationId xmlns:a16="http://schemas.microsoft.com/office/drawing/2014/main" id="{1A3BE0A1-633E-41D8-8C66-0A9983BF04EE}"/>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7" name="Text Placeholder 3">
            <a:extLst>
              <a:ext uri="{FF2B5EF4-FFF2-40B4-BE49-F238E27FC236}">
                <a16:creationId xmlns:a16="http://schemas.microsoft.com/office/drawing/2014/main" id="{66339041-6D0A-48D1-8192-CC9027AEB682}"/>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24504649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2_Three Colum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4" name="Rectangle 13"/>
          <p:cNvSpPr/>
          <p:nvPr userDrawn="1"/>
        </p:nvSpPr>
        <p:spPr bwMode="ltGray">
          <a:xfrm>
            <a:off x="2322095" y="0"/>
            <a:ext cx="63767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3"/>
          </p:nvPr>
        </p:nvSpPr>
        <p:spPr/>
        <p:txBody>
          <a:bodyPr/>
          <a:lstStyle/>
          <a:p>
            <a:fld id="{A6CAB8B7-265A-4B9C-96E6-E1ACD9C5024C}" type="slidenum">
              <a:rPr lang="en-US" smtClean="0"/>
              <a:pPr/>
              <a:t>‹#›</a:t>
            </a:fld>
            <a:endParaRPr lang="en-US" dirty="0"/>
          </a:p>
        </p:txBody>
      </p:sp>
      <p:pic>
        <p:nvPicPr>
          <p:cNvPr id="15"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3" name="Text Placeholder 3">
            <a:extLst>
              <a:ext uri="{FF2B5EF4-FFF2-40B4-BE49-F238E27FC236}">
                <a16:creationId xmlns:a16="http://schemas.microsoft.com/office/drawing/2014/main" id="{23180D65-DC03-44A4-B42D-47B160BA22FD}"/>
              </a:ext>
            </a:extLst>
          </p:cNvPr>
          <p:cNvSpPr>
            <a:spLocks noGrp="1"/>
          </p:cNvSpPr>
          <p:nvPr>
            <p:ph type="body" sz="quarter" idx="14" hasCustomPrompt="1"/>
          </p:nvPr>
        </p:nvSpPr>
        <p:spPr>
          <a:xfrm>
            <a:off x="292608" y="2257168"/>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BB8378BD-3DD8-4B80-AC78-AF2320F9E648}"/>
              </a:ext>
            </a:extLst>
          </p:cNvPr>
          <p:cNvSpPr>
            <a:spLocks noGrp="1"/>
          </p:cNvSpPr>
          <p:nvPr>
            <p:ph type="body" sz="quarter" idx="16" hasCustomPrompt="1"/>
          </p:nvPr>
        </p:nvSpPr>
        <p:spPr>
          <a:xfrm>
            <a:off x="3246120"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7" name="Text Placeholder 3">
            <a:extLst>
              <a:ext uri="{FF2B5EF4-FFF2-40B4-BE49-F238E27FC236}">
                <a16:creationId xmlns:a16="http://schemas.microsoft.com/office/drawing/2014/main" id="{E75725C0-957A-4A59-94C3-A77003713D3B}"/>
              </a:ext>
            </a:extLst>
          </p:cNvPr>
          <p:cNvSpPr>
            <a:spLocks noGrp="1"/>
          </p:cNvSpPr>
          <p:nvPr>
            <p:ph type="body" sz="quarter" idx="18" hasCustomPrompt="1"/>
          </p:nvPr>
        </p:nvSpPr>
        <p:spPr>
          <a:xfrm>
            <a:off x="6199632" y="2265406"/>
            <a:ext cx="2651760" cy="3641618"/>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8" name="Title 1">
            <a:extLst>
              <a:ext uri="{FF2B5EF4-FFF2-40B4-BE49-F238E27FC236}">
                <a16:creationId xmlns:a16="http://schemas.microsoft.com/office/drawing/2014/main" id="{F9C23A46-181D-4812-B054-E3FFEE7A9FCC}"/>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9" name="Text Placeholder 3">
            <a:extLst>
              <a:ext uri="{FF2B5EF4-FFF2-40B4-BE49-F238E27FC236}">
                <a16:creationId xmlns:a16="http://schemas.microsoft.com/office/drawing/2014/main" id="{DCBD5C65-1C92-4D3C-9FD0-94BCA7302756}"/>
              </a:ext>
            </a:extLst>
          </p:cNvPr>
          <p:cNvSpPr>
            <a:spLocks noGrp="1"/>
          </p:cNvSpPr>
          <p:nvPr>
            <p:ph type="body" sz="quarter" idx="19" hasCustomPrompt="1"/>
          </p:nvPr>
        </p:nvSpPr>
        <p:spPr>
          <a:xfrm>
            <a:off x="292608"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a:t>
            </a:r>
          </a:p>
        </p:txBody>
      </p:sp>
      <p:sp>
        <p:nvSpPr>
          <p:cNvPr id="20" name="Text Placeholder 3">
            <a:extLst>
              <a:ext uri="{FF2B5EF4-FFF2-40B4-BE49-F238E27FC236}">
                <a16:creationId xmlns:a16="http://schemas.microsoft.com/office/drawing/2014/main" id="{F0411884-B69E-4447-9195-89B35DCF1765}"/>
              </a:ext>
            </a:extLst>
          </p:cNvPr>
          <p:cNvSpPr>
            <a:spLocks noGrp="1"/>
          </p:cNvSpPr>
          <p:nvPr>
            <p:ph type="body" sz="quarter" idx="20" hasCustomPrompt="1"/>
          </p:nvPr>
        </p:nvSpPr>
        <p:spPr>
          <a:xfrm>
            <a:off x="3255264"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
        <p:nvSpPr>
          <p:cNvPr id="25" name="Text Placeholder 3">
            <a:extLst>
              <a:ext uri="{FF2B5EF4-FFF2-40B4-BE49-F238E27FC236}">
                <a16:creationId xmlns:a16="http://schemas.microsoft.com/office/drawing/2014/main" id="{D2B3BD2B-57D7-497F-9966-C3AB2F1D2723}"/>
              </a:ext>
            </a:extLst>
          </p:cNvPr>
          <p:cNvSpPr>
            <a:spLocks noGrp="1"/>
          </p:cNvSpPr>
          <p:nvPr>
            <p:ph type="body" sz="quarter" idx="21" hasCustomPrompt="1"/>
          </p:nvPr>
        </p:nvSpPr>
        <p:spPr>
          <a:xfrm>
            <a:off x="6199632" y="1673564"/>
            <a:ext cx="265176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a:t>
            </a:r>
          </a:p>
        </p:txBody>
      </p:sp>
    </p:spTree>
    <p:extLst>
      <p:ext uri="{BB962C8B-B14F-4D97-AF65-F5344CB8AC3E}">
        <p14:creationId xmlns:p14="http://schemas.microsoft.com/office/powerpoint/2010/main" val="1413110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_Four Column">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EF37CE93-9BA3-4AC9-839B-7F8B9AB7C297}"/>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pic>
        <p:nvPicPr>
          <p:cNvPr id="26" name="Picture 2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46158" y="0"/>
            <a:ext cx="673768"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20" name="Picture 7" descr="X:\FARM_CREDIT\109705-400_1214_Farm Credit Centennial Creative Development\500_PRESENTATION\501_PRIVATE\ASSETS\DSC_2835.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350" y="-1"/>
            <a:ext cx="2547619" cy="11016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6350" y="-1"/>
            <a:ext cx="2547619" cy="1101619"/>
          </a:xfrm>
          <a:prstGeom prst="rect">
            <a:avLst/>
          </a:prstGeom>
          <a:gradFill flip="none" rotWithShape="1">
            <a:gsLst>
              <a:gs pos="5000">
                <a:schemeClr val="tx1">
                  <a:alpha val="35000"/>
                </a:schemeClr>
              </a:gs>
              <a:gs pos="6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9" name="Text Placeholder 3"/>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1" name="Text Placeholder 3"/>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43" name="Text Placeholder 3"/>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2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30" name="Title 1">
            <a:extLst>
              <a:ext uri="{FF2B5EF4-FFF2-40B4-BE49-F238E27FC236}">
                <a16:creationId xmlns:a16="http://schemas.microsoft.com/office/drawing/2014/main" id="{D95F6647-0F44-4194-AE50-6CEF145F013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32" name="Text Placeholder 3">
            <a:extLst>
              <a:ext uri="{FF2B5EF4-FFF2-40B4-BE49-F238E27FC236}">
                <a16:creationId xmlns:a16="http://schemas.microsoft.com/office/drawing/2014/main" id="{32F5D2A5-3A4A-4E63-BAFD-265135D829D2}"/>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3" name="Text Placeholder 3">
            <a:extLst>
              <a:ext uri="{FF2B5EF4-FFF2-40B4-BE49-F238E27FC236}">
                <a16:creationId xmlns:a16="http://schemas.microsoft.com/office/drawing/2014/main" id="{1D9CA34B-C61F-4B93-980C-ED09E4511513}"/>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98541E46-A1DF-4C1D-B6A6-515236F1A2B0}"/>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31887410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Four Column">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10063" y="0"/>
            <a:ext cx="70986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
            <a:ext cx="2542032" cy="1101617"/>
          </a:xfrm>
          <a:prstGeom prst="rect">
            <a:avLst/>
          </a:prstGeom>
          <a:gradFill flip="none" rotWithShape="1">
            <a:gsLst>
              <a:gs pos="15000">
                <a:srgbClr val="FFFFFF">
                  <a:alpha val="40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7" name="Title 1">
            <a:extLst>
              <a:ext uri="{FF2B5EF4-FFF2-40B4-BE49-F238E27FC236}">
                <a16:creationId xmlns:a16="http://schemas.microsoft.com/office/drawing/2014/main" id="{1923C084-DD9E-4A02-90E1-CDC8E19D3396}"/>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3" name="Text Placeholder 3">
            <a:extLst>
              <a:ext uri="{FF2B5EF4-FFF2-40B4-BE49-F238E27FC236}">
                <a16:creationId xmlns:a16="http://schemas.microsoft.com/office/drawing/2014/main" id="{1B05424D-3416-4894-B7F6-ACC074123F6A}"/>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5" name="Text Placeholder 3">
            <a:extLst>
              <a:ext uri="{FF2B5EF4-FFF2-40B4-BE49-F238E27FC236}">
                <a16:creationId xmlns:a16="http://schemas.microsoft.com/office/drawing/2014/main" id="{05438BCF-9C00-42B4-B317-DE37B202E018}"/>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6" name="Text Placeholder 3">
            <a:extLst>
              <a:ext uri="{FF2B5EF4-FFF2-40B4-BE49-F238E27FC236}">
                <a16:creationId xmlns:a16="http://schemas.microsoft.com/office/drawing/2014/main" id="{0FD16DCC-E61A-4EC0-AF48-1C709E52C353}"/>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7" name="Text Placeholder 3">
            <a:extLst>
              <a:ext uri="{FF2B5EF4-FFF2-40B4-BE49-F238E27FC236}">
                <a16:creationId xmlns:a16="http://schemas.microsoft.com/office/drawing/2014/main" id="{939674FC-37FB-40F3-B6DE-1F9994B620CC}"/>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8" name="Text Placeholder 3">
            <a:extLst>
              <a:ext uri="{FF2B5EF4-FFF2-40B4-BE49-F238E27FC236}">
                <a16:creationId xmlns:a16="http://schemas.microsoft.com/office/drawing/2014/main" id="{506A96E2-E90C-4961-8933-1E3F50EA500B}"/>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4D840D3E-8501-42C5-AE7F-01BA74AE4611}"/>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0" name="Text Placeholder 3">
            <a:extLst>
              <a:ext uri="{FF2B5EF4-FFF2-40B4-BE49-F238E27FC236}">
                <a16:creationId xmlns:a16="http://schemas.microsoft.com/office/drawing/2014/main" id="{BB77D953-A4C8-404E-A863-C0F3FC24A6CC}"/>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1" name="Text Placeholder 3">
            <a:extLst>
              <a:ext uri="{FF2B5EF4-FFF2-40B4-BE49-F238E27FC236}">
                <a16:creationId xmlns:a16="http://schemas.microsoft.com/office/drawing/2014/main" id="{6186AFCF-9109-4D05-A065-3DC8992327EE}"/>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23963418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Four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98032" y="0"/>
            <a:ext cx="673768"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2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8" name="Title 1">
            <a:extLst>
              <a:ext uri="{FF2B5EF4-FFF2-40B4-BE49-F238E27FC236}">
                <a16:creationId xmlns:a16="http://schemas.microsoft.com/office/drawing/2014/main" id="{8C3AD410-C37C-419F-AF51-5DED61798840}"/>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8" name="Text Placeholder 3">
            <a:extLst>
              <a:ext uri="{FF2B5EF4-FFF2-40B4-BE49-F238E27FC236}">
                <a16:creationId xmlns:a16="http://schemas.microsoft.com/office/drawing/2014/main" id="{808171AF-6AA3-4185-8027-A22527FDCAA9}"/>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9" name="Text Placeholder 3">
            <a:extLst>
              <a:ext uri="{FF2B5EF4-FFF2-40B4-BE49-F238E27FC236}">
                <a16:creationId xmlns:a16="http://schemas.microsoft.com/office/drawing/2014/main" id="{8BA596B2-5E4C-4006-A287-B632B2A8071A}"/>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17AFE478-AAA3-4AD5-80FE-90872ABB6EBA}"/>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88946246-47C9-44BF-8C66-CAEFAFC9CA40}"/>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E93B6531-B733-4466-B5AD-4972EFD376D2}"/>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A20BC004-B152-4ECD-8FBB-203514477BA8}"/>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879DAFC1-B0D5-4129-A61E-546617EB4EDE}"/>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A1E72CD8-41B5-4BBE-B8C1-69579AD8938C}"/>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1724648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3_Four Column">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73768"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bwMode="ltGray">
          <a:xfrm>
            <a:off x="0" y="0"/>
            <a:ext cx="1476375" cy="1101617"/>
          </a:xfrm>
          <a:prstGeom prst="rect">
            <a:avLst/>
          </a:prstGeom>
          <a:gradFill flip="none" rotWithShape="1">
            <a:gsLst>
              <a:gs pos="19000">
                <a:srgbClr val="FFFFFF">
                  <a:alpha val="60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9" name="Title 1">
            <a:extLst>
              <a:ext uri="{FF2B5EF4-FFF2-40B4-BE49-F238E27FC236}">
                <a16:creationId xmlns:a16="http://schemas.microsoft.com/office/drawing/2014/main" id="{2F429007-3079-4B24-9903-1F6D9E70EBE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7EE85E91-7623-4DC5-9D84-0ABFB6942C29}"/>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9" name="Text Placeholder 3">
            <a:extLst>
              <a:ext uri="{FF2B5EF4-FFF2-40B4-BE49-F238E27FC236}">
                <a16:creationId xmlns:a16="http://schemas.microsoft.com/office/drawing/2014/main" id="{953090AE-F132-4426-9F35-3ED26F612279}"/>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1FC6EA5E-628F-4A09-9E37-281A6DEA9467}"/>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4BE585BE-9995-4DB4-88DF-91842B90C327}"/>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AA2A6902-1F30-4EF0-84A7-1AE16D819BD2}"/>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C2779B7A-EBB6-4FEB-B2E1-ECDA2A392102}"/>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BF9341E5-4572-430D-9382-BB480D58999A}"/>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CCB606D0-BD24-49B6-A420-639AD01E5E85}"/>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416469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3_Text Slide Opt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2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12"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9" name="Title 1">
            <a:extLst>
              <a:ext uri="{FF2B5EF4-FFF2-40B4-BE49-F238E27FC236}">
                <a16:creationId xmlns:a16="http://schemas.microsoft.com/office/drawing/2014/main" id="{835CAB4C-1944-471B-80A8-545D3B01B301}"/>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959AE523-904F-4DCB-9A0E-54144541A89B}"/>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3" name="Text Placeholder 3">
            <a:extLst>
              <a:ext uri="{FF2B5EF4-FFF2-40B4-BE49-F238E27FC236}">
                <a16:creationId xmlns:a16="http://schemas.microsoft.com/office/drawing/2014/main" id="{16039EDE-1BFC-4199-B5AB-B7B2267B3A0D}"/>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13634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_Four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46158" y="0"/>
            <a:ext cx="613610"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740" y="-1"/>
            <a:ext cx="2538292" cy="110161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0" y="0"/>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8" name="Title 1">
            <a:extLst>
              <a:ext uri="{FF2B5EF4-FFF2-40B4-BE49-F238E27FC236}">
                <a16:creationId xmlns:a16="http://schemas.microsoft.com/office/drawing/2014/main" id="{1C10B8BA-2326-4216-BDC5-43F671A83CD1}"/>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AD59E958-4EA5-41D8-BDE1-169A070B5891}"/>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9" name="Text Placeholder 3">
            <a:extLst>
              <a:ext uri="{FF2B5EF4-FFF2-40B4-BE49-F238E27FC236}">
                <a16:creationId xmlns:a16="http://schemas.microsoft.com/office/drawing/2014/main" id="{6A3970B2-027F-42CC-B9B2-6E107A02EBF5}"/>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D6D91591-440F-48CB-AB3A-2EDEEF9F51CE}"/>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F4916F0F-0A45-4FE5-A93E-1FB76A333C42}"/>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6DCE161C-CB98-4FF6-AE93-7D8C4805861F}"/>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4A272D3B-6CEE-47FF-98A6-39C7397B17AC}"/>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F781968A-D6ED-4EF0-B0F5-87D06C1C1DE8}"/>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EDE6D4B3-F254-4C6A-8A23-358D20EFEEE8}"/>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3367859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5_Four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46158" y="0"/>
            <a:ext cx="637674"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2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831" y="-1"/>
            <a:ext cx="2532994" cy="110161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6350" y="0"/>
            <a:ext cx="2543175"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9" name="Title 1">
            <a:extLst>
              <a:ext uri="{FF2B5EF4-FFF2-40B4-BE49-F238E27FC236}">
                <a16:creationId xmlns:a16="http://schemas.microsoft.com/office/drawing/2014/main" id="{1E597163-DDD4-4D41-B4D9-BCDFA1F6315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4C4F4B37-1DF7-4EEE-BBE9-7AF6395B5968}"/>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9" name="Text Placeholder 3">
            <a:extLst>
              <a:ext uri="{FF2B5EF4-FFF2-40B4-BE49-F238E27FC236}">
                <a16:creationId xmlns:a16="http://schemas.microsoft.com/office/drawing/2014/main" id="{654AE63E-7379-4321-B02F-112970403AC2}"/>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3732F0C3-11D4-4E90-9A3E-8A4B3A088C42}"/>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C3D55AF5-7ED2-4C4A-A203-B1448992CE53}"/>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4B544284-119B-4672-AA8C-4E2FB03DE7DA}"/>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BCC238C1-B46E-409D-BDF1-6E995431B496}"/>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67A2A7A7-0884-42B8-ACDC-A4496AB384C7}"/>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4A9EE324-0F05-4D4B-9C37-2288316444DB}"/>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2616841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6_Four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10180" y="-1"/>
            <a:ext cx="2532994" cy="110161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0" y="0"/>
            <a:ext cx="237490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8" name="Title 1">
            <a:extLst>
              <a:ext uri="{FF2B5EF4-FFF2-40B4-BE49-F238E27FC236}">
                <a16:creationId xmlns:a16="http://schemas.microsoft.com/office/drawing/2014/main" id="{9598666F-39E5-4C7C-AB56-E8A2013A41ED}"/>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4834DB2A-21AD-4228-984F-47FD760A373B}"/>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9" name="Text Placeholder 3">
            <a:extLst>
              <a:ext uri="{FF2B5EF4-FFF2-40B4-BE49-F238E27FC236}">
                <a16:creationId xmlns:a16="http://schemas.microsoft.com/office/drawing/2014/main" id="{E7997D22-A432-4005-AB11-2DA1806E13DE}"/>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43F2AF27-CB67-45B5-9C21-77A9091D3E68}"/>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F92BD024-18DF-4B8B-A3A2-7A936E487A2D}"/>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FFA82B19-C30D-4EDC-8A3E-7072114C0BFF}"/>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BCB33542-DEA9-4679-84F7-43019126764D}"/>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6FD94AE0-09E0-4494-BEE6-2C69622F23E7}"/>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8002351F-0166-4020-8E47-FF0BE9EE5678}"/>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28046165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7_Four Colum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8" name="Title 1">
            <a:extLst>
              <a:ext uri="{FF2B5EF4-FFF2-40B4-BE49-F238E27FC236}">
                <a16:creationId xmlns:a16="http://schemas.microsoft.com/office/drawing/2014/main" id="{CCD8BE45-EC6D-4FF0-B464-A4308606A84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76888530-01D4-456A-9B70-31F1144DA6CD}"/>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29" name="Text Placeholder 3">
            <a:extLst>
              <a:ext uri="{FF2B5EF4-FFF2-40B4-BE49-F238E27FC236}">
                <a16:creationId xmlns:a16="http://schemas.microsoft.com/office/drawing/2014/main" id="{121511ED-E39C-4642-B180-6BBCC6F328A6}"/>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590CAACE-AADB-411B-80EF-25F10F0F3951}"/>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DA259E74-4B4C-467E-9F4F-19D983281EE6}"/>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0FACC94D-A880-4780-9308-23C2E113C13F}"/>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752DEEF7-EBFB-4135-B1BC-5F828B2DEC51}"/>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4" name="Text Placeholder 3">
            <a:extLst>
              <a:ext uri="{FF2B5EF4-FFF2-40B4-BE49-F238E27FC236}">
                <a16:creationId xmlns:a16="http://schemas.microsoft.com/office/drawing/2014/main" id="{899E6B70-ADD8-443F-9874-48F2EA2DA09F}"/>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7EE35B1E-3542-401E-87DB-C9EE58F52FC8}"/>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31878507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Four Column">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21"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3830" y="-1"/>
            <a:ext cx="2539344" cy="110161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userDrawn="1"/>
        </p:nvSpPr>
        <p:spPr>
          <a:xfrm>
            <a:off x="0" y="-1"/>
            <a:ext cx="1524000" cy="1101617"/>
          </a:xfrm>
          <a:prstGeom prst="rect">
            <a:avLst/>
          </a:prstGeom>
          <a:gradFill flip="none" rotWithShape="1">
            <a:gsLst>
              <a:gs pos="19000">
                <a:schemeClr val="tx1">
                  <a:alpha val="30000"/>
                </a:scheme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9" name="Title 1">
            <a:extLst>
              <a:ext uri="{FF2B5EF4-FFF2-40B4-BE49-F238E27FC236}">
                <a16:creationId xmlns:a16="http://schemas.microsoft.com/office/drawing/2014/main" id="{7B1DDE4D-350E-45DA-9D93-ED971C7C852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9" name="Text Placeholder 3">
            <a:extLst>
              <a:ext uri="{FF2B5EF4-FFF2-40B4-BE49-F238E27FC236}">
                <a16:creationId xmlns:a16="http://schemas.microsoft.com/office/drawing/2014/main" id="{33BA0EA5-D379-4913-B08C-3E66CD45E080}"/>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0" name="Text Placeholder 3">
            <a:extLst>
              <a:ext uri="{FF2B5EF4-FFF2-40B4-BE49-F238E27FC236}">
                <a16:creationId xmlns:a16="http://schemas.microsoft.com/office/drawing/2014/main" id="{BD2179F9-A81D-4956-AB33-7C88248B11FD}"/>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2E14E50F-E195-4CD9-96B2-9D6EC5AE382F}"/>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9FA388F9-DE4A-4FFA-A1A0-4C9FB05DCEBE}"/>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4" name="Text Placeholder 3">
            <a:extLst>
              <a:ext uri="{FF2B5EF4-FFF2-40B4-BE49-F238E27FC236}">
                <a16:creationId xmlns:a16="http://schemas.microsoft.com/office/drawing/2014/main" id="{B9E50BD3-A501-4CC5-8E67-66360E2558C1}"/>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28AA6F5F-0CB2-4EC3-AF87-6528B67215EB}"/>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6" name="Text Placeholder 3">
            <a:extLst>
              <a:ext uri="{FF2B5EF4-FFF2-40B4-BE49-F238E27FC236}">
                <a16:creationId xmlns:a16="http://schemas.microsoft.com/office/drawing/2014/main" id="{372934A2-04D0-4978-AD08-C89AA0C477C1}"/>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7" name="Text Placeholder 3">
            <a:extLst>
              <a:ext uri="{FF2B5EF4-FFF2-40B4-BE49-F238E27FC236}">
                <a16:creationId xmlns:a16="http://schemas.microsoft.com/office/drawing/2014/main" id="{2D9F15DC-1CF3-4D74-8E3D-BB76BAB51AF4}"/>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4645479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9_Four Column">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21"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9" name="Title 1">
            <a:extLst>
              <a:ext uri="{FF2B5EF4-FFF2-40B4-BE49-F238E27FC236}">
                <a16:creationId xmlns:a16="http://schemas.microsoft.com/office/drawing/2014/main" id="{2CEE6824-A4CD-45BB-9344-91D4D613044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9" name="Text Placeholder 3">
            <a:extLst>
              <a:ext uri="{FF2B5EF4-FFF2-40B4-BE49-F238E27FC236}">
                <a16:creationId xmlns:a16="http://schemas.microsoft.com/office/drawing/2014/main" id="{160FF557-0C91-439D-A4B7-94A398667BCA}"/>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0" name="Text Placeholder 3">
            <a:extLst>
              <a:ext uri="{FF2B5EF4-FFF2-40B4-BE49-F238E27FC236}">
                <a16:creationId xmlns:a16="http://schemas.microsoft.com/office/drawing/2014/main" id="{9123DEA7-13FE-4B49-8879-5B484E916FA6}"/>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43DC73A9-BA96-47DA-AAD7-5EED85A4932B}"/>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C9FE360E-EC06-4ACF-B0DD-7340CB24C8B8}"/>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4" name="Text Placeholder 3">
            <a:extLst>
              <a:ext uri="{FF2B5EF4-FFF2-40B4-BE49-F238E27FC236}">
                <a16:creationId xmlns:a16="http://schemas.microsoft.com/office/drawing/2014/main" id="{7E4A294A-7727-405F-8DC2-6ADAF866D853}"/>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59136311-ACAC-4F7B-837C-4B9B5F28B3D4}"/>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6" name="Text Placeholder 3">
            <a:extLst>
              <a:ext uri="{FF2B5EF4-FFF2-40B4-BE49-F238E27FC236}">
                <a16:creationId xmlns:a16="http://schemas.microsoft.com/office/drawing/2014/main" id="{00170229-B06F-40FF-BC08-CC9243CA98DC}"/>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7" name="Text Placeholder 3">
            <a:extLst>
              <a:ext uri="{FF2B5EF4-FFF2-40B4-BE49-F238E27FC236}">
                <a16:creationId xmlns:a16="http://schemas.microsoft.com/office/drawing/2014/main" id="{D2477ED1-DF86-4234-AF92-030FB439E084}"/>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37418497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0_Four Column">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sp>
        <p:nvSpPr>
          <p:cNvPr id="19" name="Rectangle 18"/>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9" name="Title 1">
            <a:extLst>
              <a:ext uri="{FF2B5EF4-FFF2-40B4-BE49-F238E27FC236}">
                <a16:creationId xmlns:a16="http://schemas.microsoft.com/office/drawing/2014/main" id="{0655B220-B777-477C-85D5-94FE0023E275}"/>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9" name="Text Placeholder 3">
            <a:extLst>
              <a:ext uri="{FF2B5EF4-FFF2-40B4-BE49-F238E27FC236}">
                <a16:creationId xmlns:a16="http://schemas.microsoft.com/office/drawing/2014/main" id="{7840A185-6ACD-42C1-9CBC-2A80C214256F}"/>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1" name="Text Placeholder 3">
            <a:extLst>
              <a:ext uri="{FF2B5EF4-FFF2-40B4-BE49-F238E27FC236}">
                <a16:creationId xmlns:a16="http://schemas.microsoft.com/office/drawing/2014/main" id="{3EC32EF5-AC0A-4BB4-BAE0-1C8E2D0EFF2F}"/>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126612CD-4A5B-4031-A36D-C0F02A409F50}"/>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E386C423-C38A-4C78-8DBF-3B1FF88FB0C8}"/>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4" name="Text Placeholder 3">
            <a:extLst>
              <a:ext uri="{FF2B5EF4-FFF2-40B4-BE49-F238E27FC236}">
                <a16:creationId xmlns:a16="http://schemas.microsoft.com/office/drawing/2014/main" id="{FD281AC5-7E9E-45EB-836A-EB5AEC0733BB}"/>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6ECCDBDE-3F59-4983-9807-1C0123AD5EB8}"/>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6" name="Text Placeholder 3">
            <a:extLst>
              <a:ext uri="{FF2B5EF4-FFF2-40B4-BE49-F238E27FC236}">
                <a16:creationId xmlns:a16="http://schemas.microsoft.com/office/drawing/2014/main" id="{6EFBBF5D-8D12-4559-AC71-6636A5674B05}"/>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7" name="Text Placeholder 3">
            <a:extLst>
              <a:ext uri="{FF2B5EF4-FFF2-40B4-BE49-F238E27FC236}">
                <a16:creationId xmlns:a16="http://schemas.microsoft.com/office/drawing/2014/main" id="{C886189E-3C92-4F4B-97D4-ECF5927E85E4}"/>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10970039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1_Four Column">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30"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9" name="Title 1">
            <a:extLst>
              <a:ext uri="{FF2B5EF4-FFF2-40B4-BE49-F238E27FC236}">
                <a16:creationId xmlns:a16="http://schemas.microsoft.com/office/drawing/2014/main" id="{E7C314DF-0FB3-4C55-A6DE-56E6DE971E0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9" name="Text Placeholder 3">
            <a:extLst>
              <a:ext uri="{FF2B5EF4-FFF2-40B4-BE49-F238E27FC236}">
                <a16:creationId xmlns:a16="http://schemas.microsoft.com/office/drawing/2014/main" id="{5DB34FE5-9FC9-4183-8B1C-34525B35788D}"/>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2" name="Text Placeholder 3">
            <a:extLst>
              <a:ext uri="{FF2B5EF4-FFF2-40B4-BE49-F238E27FC236}">
                <a16:creationId xmlns:a16="http://schemas.microsoft.com/office/drawing/2014/main" id="{D8788A9C-65A2-464E-9F66-C62A0E1E2553}"/>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24102A2C-7649-49A5-AAA3-9A9654EA3EEA}"/>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4" name="Text Placeholder 3">
            <a:extLst>
              <a:ext uri="{FF2B5EF4-FFF2-40B4-BE49-F238E27FC236}">
                <a16:creationId xmlns:a16="http://schemas.microsoft.com/office/drawing/2014/main" id="{FF9B29E2-2640-475F-9BE4-0848496D0CA3}"/>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5" name="Text Placeholder 3">
            <a:extLst>
              <a:ext uri="{FF2B5EF4-FFF2-40B4-BE49-F238E27FC236}">
                <a16:creationId xmlns:a16="http://schemas.microsoft.com/office/drawing/2014/main" id="{9EC5D6DC-121F-4A9F-B261-4EA997B74B07}"/>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6" name="Text Placeholder 3">
            <a:extLst>
              <a:ext uri="{FF2B5EF4-FFF2-40B4-BE49-F238E27FC236}">
                <a16:creationId xmlns:a16="http://schemas.microsoft.com/office/drawing/2014/main" id="{0E8A9D2F-449F-43B4-9354-FFEFE859E453}"/>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7" name="Text Placeholder 3">
            <a:extLst>
              <a:ext uri="{FF2B5EF4-FFF2-40B4-BE49-F238E27FC236}">
                <a16:creationId xmlns:a16="http://schemas.microsoft.com/office/drawing/2014/main" id="{B3DF91C2-88C6-47ED-82CE-3CCAD1BA4E87}"/>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8" name="Text Placeholder 3">
            <a:extLst>
              <a:ext uri="{FF2B5EF4-FFF2-40B4-BE49-F238E27FC236}">
                <a16:creationId xmlns:a16="http://schemas.microsoft.com/office/drawing/2014/main" id="{58978CDC-52C6-421D-B31B-7C70B1C3148F}"/>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297000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2_Four Column">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286000" y="0"/>
            <a:ext cx="69783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4"/>
          </p:nvPr>
        </p:nvSpPr>
        <p:spPr/>
        <p:txBody>
          <a:bodyPr/>
          <a:lstStyle/>
          <a:p>
            <a:fld id="{A6CAB8B7-265A-4B9C-96E6-E1ACD9C5024C}" type="slidenum">
              <a:rPr lang="en-US" smtClean="0"/>
              <a:pPr/>
              <a:t>‹#›</a:t>
            </a:fld>
            <a:endParaRPr lang="en-US" dirty="0"/>
          </a:p>
        </p:txBody>
      </p:sp>
      <p:pic>
        <p:nvPicPr>
          <p:cNvPr id="18"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6" name="Title 1">
            <a:extLst>
              <a:ext uri="{FF2B5EF4-FFF2-40B4-BE49-F238E27FC236}">
                <a16:creationId xmlns:a16="http://schemas.microsoft.com/office/drawing/2014/main" id="{DEAE4946-B22A-4922-87A2-25BD77949C2C}"/>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9" name="Text Placeholder 3">
            <a:extLst>
              <a:ext uri="{FF2B5EF4-FFF2-40B4-BE49-F238E27FC236}">
                <a16:creationId xmlns:a16="http://schemas.microsoft.com/office/drawing/2014/main" id="{150116BE-C993-4FC1-821F-300F5BD24799}"/>
              </a:ext>
            </a:extLst>
          </p:cNvPr>
          <p:cNvSpPr>
            <a:spLocks noGrp="1"/>
          </p:cNvSpPr>
          <p:nvPr>
            <p:ph type="body" sz="quarter" idx="22" hasCustomPrompt="1"/>
          </p:nvPr>
        </p:nvSpPr>
        <p:spPr>
          <a:xfrm>
            <a:off x="292608"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0" name="Text Placeholder 3">
            <a:extLst>
              <a:ext uri="{FF2B5EF4-FFF2-40B4-BE49-F238E27FC236}">
                <a16:creationId xmlns:a16="http://schemas.microsoft.com/office/drawing/2014/main" id="{564BF204-C1F5-4DA7-9D25-167D398729B3}"/>
              </a:ext>
            </a:extLst>
          </p:cNvPr>
          <p:cNvSpPr>
            <a:spLocks noGrp="1"/>
          </p:cNvSpPr>
          <p:nvPr>
            <p:ph type="body" sz="quarter" idx="15" hasCustomPrompt="1"/>
          </p:nvPr>
        </p:nvSpPr>
        <p:spPr>
          <a:xfrm>
            <a:off x="292608"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ext Placeholder 3">
            <a:extLst>
              <a:ext uri="{FF2B5EF4-FFF2-40B4-BE49-F238E27FC236}">
                <a16:creationId xmlns:a16="http://schemas.microsoft.com/office/drawing/2014/main" id="{D43BC065-176E-45C3-9069-85E23235DF9C}"/>
              </a:ext>
            </a:extLst>
          </p:cNvPr>
          <p:cNvSpPr>
            <a:spLocks noGrp="1"/>
          </p:cNvSpPr>
          <p:nvPr>
            <p:ph type="body" sz="quarter" idx="17" hasCustomPrompt="1"/>
          </p:nvPr>
        </p:nvSpPr>
        <p:spPr>
          <a:xfrm>
            <a:off x="6931152"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2" name="Text Placeholder 3">
            <a:extLst>
              <a:ext uri="{FF2B5EF4-FFF2-40B4-BE49-F238E27FC236}">
                <a16:creationId xmlns:a16="http://schemas.microsoft.com/office/drawing/2014/main" id="{2251D7A3-3620-4F7E-B2AD-5AEBCE116EA5}"/>
              </a:ext>
            </a:extLst>
          </p:cNvPr>
          <p:cNvSpPr>
            <a:spLocks noGrp="1"/>
          </p:cNvSpPr>
          <p:nvPr>
            <p:ph type="body" sz="quarter" idx="19" hasCustomPrompt="1"/>
          </p:nvPr>
        </p:nvSpPr>
        <p:spPr>
          <a:xfrm>
            <a:off x="2505456"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3" name="Text Placeholder 3">
            <a:extLst>
              <a:ext uri="{FF2B5EF4-FFF2-40B4-BE49-F238E27FC236}">
                <a16:creationId xmlns:a16="http://schemas.microsoft.com/office/drawing/2014/main" id="{2A8E570F-971E-4D83-A986-1C5B6F1022FE}"/>
              </a:ext>
            </a:extLst>
          </p:cNvPr>
          <p:cNvSpPr>
            <a:spLocks noGrp="1"/>
          </p:cNvSpPr>
          <p:nvPr>
            <p:ph type="body" sz="quarter" idx="21" hasCustomPrompt="1"/>
          </p:nvPr>
        </p:nvSpPr>
        <p:spPr>
          <a:xfrm>
            <a:off x="4718304" y="2253049"/>
            <a:ext cx="1920240" cy="3658643"/>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4" name="Text Placeholder 3">
            <a:extLst>
              <a:ext uri="{FF2B5EF4-FFF2-40B4-BE49-F238E27FC236}">
                <a16:creationId xmlns:a16="http://schemas.microsoft.com/office/drawing/2014/main" id="{5A1B7E68-18A8-44A0-9B7D-D31D25A8EF0F}"/>
              </a:ext>
            </a:extLst>
          </p:cNvPr>
          <p:cNvSpPr>
            <a:spLocks noGrp="1"/>
          </p:cNvSpPr>
          <p:nvPr>
            <p:ph type="body" sz="quarter" idx="23" hasCustomPrompt="1"/>
          </p:nvPr>
        </p:nvSpPr>
        <p:spPr>
          <a:xfrm>
            <a:off x="2513165"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5" name="Text Placeholder 3">
            <a:extLst>
              <a:ext uri="{FF2B5EF4-FFF2-40B4-BE49-F238E27FC236}">
                <a16:creationId xmlns:a16="http://schemas.microsoft.com/office/drawing/2014/main" id="{318385E5-6CC5-493A-9BCB-CF5CAED49E9B}"/>
              </a:ext>
            </a:extLst>
          </p:cNvPr>
          <p:cNvSpPr>
            <a:spLocks noGrp="1"/>
          </p:cNvSpPr>
          <p:nvPr>
            <p:ph type="body" sz="quarter" idx="24" hasCustomPrompt="1"/>
          </p:nvPr>
        </p:nvSpPr>
        <p:spPr>
          <a:xfrm>
            <a:off x="4733722"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
        <p:nvSpPr>
          <p:cNvPr id="36" name="Text Placeholder 3">
            <a:extLst>
              <a:ext uri="{FF2B5EF4-FFF2-40B4-BE49-F238E27FC236}">
                <a16:creationId xmlns:a16="http://schemas.microsoft.com/office/drawing/2014/main" id="{94DA37EB-5075-43E6-9ED1-ED7F52B15266}"/>
              </a:ext>
            </a:extLst>
          </p:cNvPr>
          <p:cNvSpPr>
            <a:spLocks noGrp="1"/>
          </p:cNvSpPr>
          <p:nvPr>
            <p:ph type="body" sz="quarter" idx="25" hasCustomPrompt="1"/>
          </p:nvPr>
        </p:nvSpPr>
        <p:spPr>
          <a:xfrm>
            <a:off x="6954280" y="1673564"/>
            <a:ext cx="192024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a:t>
            </a:r>
          </a:p>
        </p:txBody>
      </p:sp>
    </p:spTree>
    <p:extLst>
      <p:ext uri="{BB962C8B-B14F-4D97-AF65-F5344CB8AC3E}">
        <p14:creationId xmlns:p14="http://schemas.microsoft.com/office/powerpoint/2010/main" val="22016926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6" name="Rectangle 5"/>
          <p:cNvSpPr/>
          <p:nvPr userDrawn="1"/>
        </p:nvSpPr>
        <p:spPr bwMode="ltGray">
          <a:xfrm>
            <a:off x="3320716" y="-1"/>
            <a:ext cx="673434" cy="265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3488689" cy="550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2290763" y="2362200"/>
            <a:ext cx="4562475" cy="1970088"/>
          </a:xfrm>
        </p:spPr>
        <p:txBody>
          <a:bodyPr lIns="0" rIns="0" anchor="ctr">
            <a:normAutofit/>
          </a:bodyPr>
          <a:lstStyle>
            <a:lvl1pPr algn="ctr">
              <a:defRPr sz="2400" b="0" i="1" cap="none" baseline="0"/>
            </a:lvl1pPr>
          </a:lstStyle>
          <a:p>
            <a:pPr lvl="0"/>
            <a:r>
              <a:rPr lang="en-US" dirty="0"/>
              <a:t>Click to edit Master text styles</a:t>
            </a:r>
          </a:p>
        </p:txBody>
      </p:sp>
      <p:cxnSp>
        <p:nvCxnSpPr>
          <p:cNvPr id="12" name="Straight Connector 11"/>
          <p:cNvCxnSpPr/>
          <p:nvPr userDrawn="1"/>
        </p:nvCxnSpPr>
        <p:spPr>
          <a:xfrm>
            <a:off x="3994150" y="4919031"/>
            <a:ext cx="11557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94150" y="4973003"/>
            <a:ext cx="1155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A6CAB8B7-265A-4B9C-96E6-E1ACD9C5024C}" type="slidenum">
              <a:rPr lang="en-US" smtClean="0"/>
              <a:pPr/>
              <a:t>‹#›</a:t>
            </a:fld>
            <a:endParaRPr lang="en-US" dirty="0"/>
          </a:p>
        </p:txBody>
      </p:sp>
      <p:sp>
        <p:nvSpPr>
          <p:cNvPr id="9" name="Rectangle 8"/>
          <p:cNvSpPr/>
          <p:nvPr userDrawn="1"/>
        </p:nvSpPr>
        <p:spPr bwMode="gray">
          <a:xfrm>
            <a:off x="3712526" y="-1"/>
            <a:ext cx="5431473" cy="550809"/>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Tree>
    <p:extLst>
      <p:ext uri="{BB962C8B-B14F-4D97-AF65-F5344CB8AC3E}">
        <p14:creationId xmlns:p14="http://schemas.microsoft.com/office/powerpoint/2010/main" val="127545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Text Slide Opt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8" name="Text Placeholder 3">
            <a:extLst>
              <a:ext uri="{FF2B5EF4-FFF2-40B4-BE49-F238E27FC236}">
                <a16:creationId xmlns:a16="http://schemas.microsoft.com/office/drawing/2014/main" id="{6C82593B-FA37-4AC3-B601-73A38E21FF46}"/>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B247CC02-9A38-4D10-9B37-7025E08ADCF6}"/>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0508C938-5936-4CA1-AB13-471032801DC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7D2B74FF-CF2D-4FEF-8777-084C9004FDCF}"/>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A9CB5B3E-7882-422E-8F6F-8DB1D4B8344E}"/>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0562689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ext w/ callou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2983833"/>
            <a:ext cx="1860550" cy="577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 y="151"/>
            <a:ext cx="3676650" cy="32191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0"/>
            <a:ext cx="3676650" cy="3219450"/>
          </a:xfrm>
          <a:prstGeom prst="rect">
            <a:avLst/>
          </a:prstGeom>
          <a:gradFill flip="none" rotWithShape="1">
            <a:gsLst>
              <a:gs pos="7000">
                <a:schemeClr val="tx1">
                  <a:alpha val="63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21" name="Title 1"/>
          <p:cNvSpPr>
            <a:spLocks noGrp="1"/>
          </p:cNvSpPr>
          <p:nvPr userDrawn="1">
            <p:ph type="title"/>
          </p:nvPr>
        </p:nvSpPr>
        <p:spPr>
          <a:xfrm>
            <a:off x="4075300" y="178230"/>
            <a:ext cx="4671886" cy="926821"/>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3" name="Text Placeholder 3">
            <a:extLst>
              <a:ext uri="{FF2B5EF4-FFF2-40B4-BE49-F238E27FC236}">
                <a16:creationId xmlns:a16="http://schemas.microsoft.com/office/drawing/2014/main" id="{2DB73DC0-DF50-40BF-B1A9-DF0F409B68E5}"/>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9755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gray">
          <a:xfrm>
            <a:off x="0" y="3007895"/>
            <a:ext cx="1860550" cy="5414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3"/>
          <a:stretch/>
        </p:blipFill>
        <p:spPr bwMode="auto">
          <a:xfrm flipH="1">
            <a:off x="-2448" y="0"/>
            <a:ext cx="3676420"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0"/>
            <a:ext cx="3676650" cy="3219450"/>
          </a:xfrm>
          <a:prstGeom prst="rect">
            <a:avLst/>
          </a:prstGeom>
          <a:gradFill flip="none" rotWithShape="1">
            <a:gsLst>
              <a:gs pos="7000">
                <a:schemeClr val="tx1">
                  <a:alpha val="63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a:spLocks noGrp="1"/>
          </p:cNvSpPr>
          <p:nvPr userDrawn="1">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5" name="Text Placeholder 3">
            <a:extLst>
              <a:ext uri="{FF2B5EF4-FFF2-40B4-BE49-F238E27FC236}">
                <a16:creationId xmlns:a16="http://schemas.microsoft.com/office/drawing/2014/main" id="{9AF9D4CB-12BE-4EC7-84CE-99E315299E52}"/>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58923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68053"/>
            <a:ext cx="1860550" cy="673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2448" y="0"/>
            <a:ext cx="3675311"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0"/>
            <a:ext cx="3676650" cy="3219450"/>
          </a:xfrm>
          <a:prstGeom prst="rect">
            <a:avLst/>
          </a:prstGeom>
          <a:gradFill flip="none" rotWithShape="1">
            <a:gsLst>
              <a:gs pos="7000">
                <a:srgbClr val="FFFFFF">
                  <a:alpha val="31000"/>
                </a:srgb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a:spLocks noGrp="1"/>
          </p:cNvSpPr>
          <p:nvPr userDrawn="1">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8B228EAF-6664-4B91-9A74-E202FF0BD706}"/>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19721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68053"/>
            <a:ext cx="1860550" cy="5053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254" y="0"/>
            <a:ext cx="3674144"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0"/>
            <a:ext cx="3676650" cy="3219450"/>
          </a:xfrm>
          <a:prstGeom prst="rect">
            <a:avLst/>
          </a:prstGeom>
          <a:gradFill flip="none" rotWithShape="1">
            <a:gsLst>
              <a:gs pos="7000">
                <a:schemeClr val="tx1">
                  <a:alpha val="63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a:spLocks noGrp="1"/>
          </p:cNvSpPr>
          <p:nvPr userDrawn="1">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74E01A9C-D4AD-4FC7-A023-FA950143D399}"/>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07421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4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254" y="0"/>
            <a:ext cx="3674144"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0"/>
            <a:ext cx="3676650" cy="3219450"/>
          </a:xfrm>
          <a:prstGeom prst="rect">
            <a:avLst/>
          </a:prstGeom>
          <a:gradFill flip="none" rotWithShape="1">
            <a:gsLst>
              <a:gs pos="7000">
                <a:schemeClr val="tx1">
                  <a:alpha val="63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a:spLocks noGrp="1"/>
          </p:cNvSpPr>
          <p:nvPr userDrawn="1">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A003C54F-812F-445E-9983-FBBF2B3D2D4F}"/>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2607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5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userDrawn="1">
            <p:ph type="title"/>
          </p:nvPr>
        </p:nvSpPr>
        <p:spPr>
          <a:xfrm>
            <a:off x="4075300" y="178230"/>
            <a:ext cx="4671886" cy="926821"/>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pic>
        <p:nvPicPr>
          <p:cNvPr id="20" name="Picture 19"/>
          <p:cNvPicPr>
            <a:picLocks noChangeAspect="1"/>
          </p:cNvPicPr>
          <p:nvPr userDrawn="1"/>
        </p:nvPicPr>
        <p:blipFill>
          <a:blip r:embed="rId5"/>
          <a:stretch>
            <a:fillRect/>
          </a:stretch>
        </p:blipFill>
        <p:spPr>
          <a:xfrm>
            <a:off x="5098" y="4924"/>
            <a:ext cx="3670300" cy="3225800"/>
          </a:xfrm>
          <a:prstGeom prst="rect">
            <a:avLst/>
          </a:prstGeom>
        </p:spPr>
      </p:pic>
      <p:sp>
        <p:nvSpPr>
          <p:cNvPr id="7" name="Rectangle 6"/>
          <p:cNvSpPr/>
          <p:nvPr userDrawn="1"/>
        </p:nvSpPr>
        <p:spPr>
          <a:xfrm>
            <a:off x="5098" y="-1"/>
            <a:ext cx="3032319" cy="3219450"/>
          </a:xfrm>
          <a:prstGeom prst="rect">
            <a:avLst/>
          </a:prstGeom>
          <a:gradFill flip="none" rotWithShape="1">
            <a:gsLst>
              <a:gs pos="7000">
                <a:schemeClr val="tx1">
                  <a:alpha val="30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a:extLst>
              <a:ext uri="{FF2B5EF4-FFF2-40B4-BE49-F238E27FC236}">
                <a16:creationId xmlns:a16="http://schemas.microsoft.com/office/drawing/2014/main" id="{36DD4BB5-208C-4660-869A-A08E8889D6FF}"/>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5867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6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254" y="0"/>
            <a:ext cx="3674144" cy="321945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a:spLocks noGrp="1"/>
          </p:cNvSpPr>
          <p:nvPr userDrawn="1">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4"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F396AFCB-634E-4CC9-AF09-BC0FF8376E98}"/>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17291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7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254" y="0"/>
            <a:ext cx="3674144"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252" y="2640"/>
            <a:ext cx="3676650" cy="3219450"/>
          </a:xfrm>
          <a:prstGeom prst="rect">
            <a:avLst/>
          </a:prstGeom>
          <a:gradFill flip="none" rotWithShape="1">
            <a:gsLst>
              <a:gs pos="7000">
                <a:schemeClr val="tx1">
                  <a:alpha val="50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a:spLocks noGrp="1"/>
          </p:cNvSpPr>
          <p:nvPr userDrawn="1">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C4AD0B52-E831-42DF-9D40-1B0C31C63A71}"/>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72568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9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descr="C:\Users\thompmir\Desktop\FC Images\Iowa_Corn_800_8328-Edit.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6475" r="8191" b="1192"/>
          <a:stretch/>
        </p:blipFill>
        <p:spPr bwMode="auto">
          <a:xfrm>
            <a:off x="-2448" y="1"/>
            <a:ext cx="3677846" cy="3219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4"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B946EA0A-04E2-496C-90C4-CEB16DDD8091}"/>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47303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8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C:\Users\thompmir\Desktop\FC Images\Traville_Phippen_DSC_8447.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flipH="1">
            <a:off x="-1253" y="0"/>
            <a:ext cx="3676651"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252" y="0"/>
            <a:ext cx="3676650" cy="3219450"/>
          </a:xfrm>
          <a:prstGeom prst="rect">
            <a:avLst/>
          </a:prstGeom>
          <a:gradFill flip="none" rotWithShape="1">
            <a:gsLst>
              <a:gs pos="7000">
                <a:schemeClr val="tx1">
                  <a:alpha val="50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90E60C18-FCA7-4716-8EBA-6AEF53B33889}"/>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43997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1_Two Column">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4"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C8ADC3E4-EF5F-4A25-83D0-F5AE93EA6552}"/>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B72C74C4-939A-4B0B-8466-A261D69C7E0A}"/>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807F6A23-2C19-4779-A0DD-0E59721D8F3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7" name="Text Placeholder 3">
            <a:extLst>
              <a:ext uri="{FF2B5EF4-FFF2-40B4-BE49-F238E27FC236}">
                <a16:creationId xmlns:a16="http://schemas.microsoft.com/office/drawing/2014/main" id="{044C5169-81C8-462C-848A-70C89D1B44B2}"/>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8" name="Text Placeholder 3">
            <a:extLst>
              <a:ext uri="{FF2B5EF4-FFF2-40B4-BE49-F238E27FC236}">
                <a16:creationId xmlns:a16="http://schemas.microsoft.com/office/drawing/2014/main" id="{13F9F7BC-BF25-45F6-A897-BF810473A74B}"/>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7601933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0_Text w/ call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3" name="Rectangle 2"/>
          <p:cNvSpPr/>
          <p:nvPr userDrawn="1"/>
        </p:nvSpPr>
        <p:spPr bwMode="ltGray">
          <a:xfrm>
            <a:off x="0" y="3092116"/>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C:\Users\thompmir\Desktop\FC Images\Traville_Phippen_DSC_844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253" y="0"/>
            <a:ext cx="3676651"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252" y="0"/>
            <a:ext cx="3676650" cy="3219450"/>
          </a:xfrm>
          <a:prstGeom prst="rect">
            <a:avLst/>
          </a:prstGeom>
          <a:gradFill flip="none" rotWithShape="1">
            <a:gsLst>
              <a:gs pos="7000">
                <a:schemeClr val="tx1">
                  <a:alpha val="50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bwMode="gray">
          <a:xfrm>
            <a:off x="-2448" y="3445032"/>
            <a:ext cx="36790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4075300" y="178231"/>
            <a:ext cx="4671886" cy="923544"/>
          </a:xfrm>
        </p:spPr>
        <p:txBody>
          <a:bodyPr anchor="b">
            <a:normAutofit/>
          </a:bodyPr>
          <a:lstStyle>
            <a:lvl1pPr>
              <a:defRPr sz="3200"/>
            </a:lvl1pPr>
          </a:lstStyle>
          <a:p>
            <a:r>
              <a:rPr lang="en-US" dirty="0"/>
              <a:t>Click to edit Master title style</a:t>
            </a:r>
          </a:p>
        </p:txBody>
      </p:sp>
      <p:cxnSp>
        <p:nvCxnSpPr>
          <p:cNvPr id="19" name="Straight Connector 18"/>
          <p:cNvCxnSpPr/>
          <p:nvPr userDrawn="1"/>
        </p:nvCxnSpPr>
        <p:spPr>
          <a:xfrm>
            <a:off x="1542498" y="5848523"/>
            <a:ext cx="68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542498" y="5902495"/>
            <a:ext cx="681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17" name="Text Placeholder 7"/>
          <p:cNvSpPr>
            <a:spLocks noGrp="1"/>
          </p:cNvSpPr>
          <p:nvPr>
            <p:ph type="body" sz="quarter" idx="10"/>
          </p:nvPr>
        </p:nvSpPr>
        <p:spPr>
          <a:xfrm>
            <a:off x="543888" y="4109270"/>
            <a:ext cx="2678710" cy="1361437"/>
          </a:xfrm>
        </p:spPr>
        <p:txBody>
          <a:bodyPr lIns="0" rIns="0" anchor="ctr">
            <a:normAutofit/>
          </a:bodyPr>
          <a:lstStyle>
            <a:lvl1pPr algn="ctr">
              <a:spcBef>
                <a:spcPts val="0"/>
              </a:spcBef>
              <a:defRPr sz="1800" b="0" i="1" cap="none" baseline="0"/>
            </a:lvl1pPr>
          </a:lstStyle>
          <a:p>
            <a:pPr lvl="0"/>
            <a:r>
              <a:rPr lang="en-US" dirty="0"/>
              <a:t>Click to edit Master text styles</a:t>
            </a:r>
          </a:p>
        </p:txBody>
      </p:sp>
      <p:sp>
        <p:nvSpPr>
          <p:cNvPr id="16" name="Text Placeholder 9"/>
          <p:cNvSpPr>
            <a:spLocks noGrp="1"/>
          </p:cNvSpPr>
          <p:nvPr>
            <p:ph type="body" sz="quarter" idx="13" hasCustomPrompt="1"/>
          </p:nvPr>
        </p:nvSpPr>
        <p:spPr>
          <a:xfrm>
            <a:off x="4080294" y="1927654"/>
            <a:ext cx="4684144" cy="3974841"/>
          </a:xfrm>
        </p:spPr>
        <p:txBody>
          <a:bodyPr/>
          <a:lstStyle>
            <a:lvl1pPr>
              <a:lnSpc>
                <a:spcPct val="85000"/>
              </a:lnSpc>
              <a:spcBef>
                <a:spcPts val="0"/>
              </a:spcBef>
              <a:spcAft>
                <a:spcPts val="0"/>
              </a:spcAft>
              <a:defRPr b="0" cap="none"/>
            </a:lvl1pPr>
            <a:lvl2pPr marL="0" indent="0">
              <a:buNone/>
              <a:defRPr/>
            </a:lvl2pPr>
          </a:lstStyle>
          <a:p>
            <a:pPr lvl="0"/>
            <a:r>
              <a:rPr lang="en-US" dirty="0"/>
              <a:t>Click to edit master text styles</a:t>
            </a:r>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ext Placeholder 3">
            <a:extLst>
              <a:ext uri="{FF2B5EF4-FFF2-40B4-BE49-F238E27FC236}">
                <a16:creationId xmlns:a16="http://schemas.microsoft.com/office/drawing/2014/main" id="{48013D5E-5DC5-4698-B3AB-39D5C8908A10}"/>
              </a:ext>
            </a:extLst>
          </p:cNvPr>
          <p:cNvSpPr>
            <a:spLocks noGrp="1"/>
          </p:cNvSpPr>
          <p:nvPr>
            <p:ph type="body" sz="quarter" idx="19" hasCustomPrompt="1"/>
          </p:nvPr>
        </p:nvSpPr>
        <p:spPr>
          <a:xfrm>
            <a:off x="4080294" y="1267812"/>
            <a:ext cx="4666892"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90392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1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a:xfrm>
            <a:off x="4316258" y="6356350"/>
            <a:ext cx="511483" cy="365125"/>
          </a:xfrm>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C:\Users\thompmir\Desktop\FC Images\Iowa_Corn_800_8328-Edit.tif"/>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44621" t="-888" r="17219" b="-1134"/>
          <a:stretch/>
        </p:blipFill>
        <p:spPr bwMode="auto">
          <a:xfrm>
            <a:off x="0" y="0"/>
            <a:ext cx="1862998" cy="332415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Chart Placeholder 2"/>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8" name="Text Placeholder 3">
            <a:extLst>
              <a:ext uri="{FF2B5EF4-FFF2-40B4-BE49-F238E27FC236}">
                <a16:creationId xmlns:a16="http://schemas.microsoft.com/office/drawing/2014/main" id="{A89D5823-EB3D-4F71-A024-B43AB272BCF0}"/>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28385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2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Chart Placeholder 2"/>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pic>
        <p:nvPicPr>
          <p:cNvPr id="17" name="Picture 3"/>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22981" t="-300" r="27212" b="-81"/>
          <a:stretch/>
        </p:blipFill>
        <p:spPr bwMode="auto">
          <a:xfrm>
            <a:off x="0" y="-6878"/>
            <a:ext cx="1860551" cy="32834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3">
            <a:extLst>
              <a:ext uri="{FF2B5EF4-FFF2-40B4-BE49-F238E27FC236}">
                <a16:creationId xmlns:a16="http://schemas.microsoft.com/office/drawing/2014/main" id="{42E080E7-C6F4-458A-8EA0-88E467ACB04F}"/>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00587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3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46523" t="4110" r="5828" b="-1710"/>
          <a:stretch/>
        </p:blipFill>
        <p:spPr bwMode="auto">
          <a:xfrm flipH="1">
            <a:off x="-2449" y="1"/>
            <a:ext cx="1863000" cy="3342224"/>
          </a:xfrm>
          <a:prstGeom prst="rect">
            <a:avLst/>
          </a:prstGeom>
          <a:noFill/>
          <a:extLst>
            <a:ext uri="{909E8E84-426E-40DD-AFC4-6F175D3DCCD1}">
              <a14:hiddenFill xmlns:a14="http://schemas.microsoft.com/office/drawing/2010/main">
                <a:solidFill>
                  <a:srgbClr val="FFFFFF"/>
                </a:solidFill>
              </a14:hiddenFill>
            </a:ext>
          </a:extLst>
        </p:spPr>
      </p:pic>
      <p:sp>
        <p:nvSpPr>
          <p:cNvPr id="17" name="Chart Placeholder 2">
            <a:extLst>
              <a:ext uri="{FF2B5EF4-FFF2-40B4-BE49-F238E27FC236}">
                <a16:creationId xmlns:a16="http://schemas.microsoft.com/office/drawing/2014/main" id="{77ADB702-B2F8-4D9B-AFD6-1FA42E5F216E}"/>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4" name="Text Placeholder 3">
            <a:extLst>
              <a:ext uri="{FF2B5EF4-FFF2-40B4-BE49-F238E27FC236}">
                <a16:creationId xmlns:a16="http://schemas.microsoft.com/office/drawing/2014/main" id="{8B57A37E-6AF3-4AE8-86A3-F16887098017}"/>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32526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4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47502" t="23859" r="18147" b="7017"/>
          <a:stretch/>
        </p:blipFill>
        <p:spPr bwMode="auto">
          <a:xfrm>
            <a:off x="-2449" y="-6878"/>
            <a:ext cx="1863000" cy="3283477"/>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71CCC65B-2967-479E-941B-3739432E3D94}"/>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0A9E8298-EF28-4CCA-88C2-7A5434AA3DDF}"/>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51062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5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36687" r="13562"/>
          <a:stretch/>
        </p:blipFill>
        <p:spPr bwMode="auto">
          <a:xfrm>
            <a:off x="1254" y="1"/>
            <a:ext cx="1861744" cy="3276599"/>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DD1D60F8-0486-4375-80E8-B5401ADCF64E}"/>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9B4ED38F-5446-4207-8D63-7F66758BB99F}"/>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2301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6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l="18956" t="12200" r="34605" b="367"/>
          <a:stretch/>
        </p:blipFill>
        <p:spPr bwMode="auto">
          <a:xfrm>
            <a:off x="-1" y="0"/>
            <a:ext cx="1862999" cy="3276600"/>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96F08F3C-8C6F-48DC-8015-8D1B41920102}"/>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E2C77321-4861-430A-913C-59905A4AAC3A}"/>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42089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7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userDrawn="1"/>
        </p:nvPicPr>
        <p:blipFill>
          <a:blip r:embed="rId5"/>
          <a:stretch>
            <a:fillRect/>
          </a:stretch>
        </p:blipFill>
        <p:spPr>
          <a:xfrm>
            <a:off x="-3902" y="-5077"/>
            <a:ext cx="1866900" cy="3276600"/>
          </a:xfrm>
          <a:prstGeom prst="rect">
            <a:avLst/>
          </a:prstGeom>
        </p:spPr>
      </p:pic>
      <p:sp>
        <p:nvSpPr>
          <p:cNvPr id="14" name="Chart Placeholder 2">
            <a:extLst>
              <a:ext uri="{FF2B5EF4-FFF2-40B4-BE49-F238E27FC236}">
                <a16:creationId xmlns:a16="http://schemas.microsoft.com/office/drawing/2014/main" id="{0BD9D569-D6B3-4F3B-96AE-FD6D9FC1F38C}"/>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8" name="Text Placeholder 3">
            <a:extLst>
              <a:ext uri="{FF2B5EF4-FFF2-40B4-BE49-F238E27FC236}">
                <a16:creationId xmlns:a16="http://schemas.microsoft.com/office/drawing/2014/main" id="{E93BE80E-C691-41E0-B7B9-EF411097A166}"/>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44602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8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a:xfrm>
            <a:off x="4316258" y="6356350"/>
            <a:ext cx="511483" cy="365125"/>
          </a:xfrm>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30723" t="1836" r="20376" b="-102"/>
          <a:stretch/>
        </p:blipFill>
        <p:spPr bwMode="auto">
          <a:xfrm>
            <a:off x="1254" y="1"/>
            <a:ext cx="1861744" cy="3276599"/>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8A8959F2-DA86-4CB7-9CBC-1CDA18D12773}"/>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E7EA68E7-0029-44CF-B5CE-FCFA62CAB0A0}"/>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7316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9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41355" t="666" r="9203"/>
          <a:stretch/>
        </p:blipFill>
        <p:spPr bwMode="auto">
          <a:xfrm>
            <a:off x="0" y="-1"/>
            <a:ext cx="1862998" cy="3276601"/>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98331A4F-D76E-4A0B-955D-55873EDFAF15}"/>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990B4BB6-C834-4FBE-A551-765EDEACF4E3}"/>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54893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ver Slide Opt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3447" y="720229"/>
            <a:ext cx="9157447" cy="6137771"/>
          </a:xfrm>
          <a:prstGeom prst="rect">
            <a:avLst/>
          </a:prstGeom>
        </p:spPr>
      </p:pic>
      <p:sp>
        <p:nvSpPr>
          <p:cNvPr id="3" name="Rectangle 2"/>
          <p:cNvSpPr/>
          <p:nvPr userDrawn="1"/>
        </p:nvSpPr>
        <p:spPr bwMode="ltGray">
          <a:xfrm>
            <a:off x="-1" y="3007895"/>
            <a:ext cx="3346704" cy="4386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017914" y="4459025"/>
            <a:ext cx="7452318" cy="1071649"/>
          </a:xfrm>
        </p:spPr>
        <p:txBody>
          <a:bodyPr anchor="ctr">
            <a:noAutofit/>
          </a:bodyPr>
          <a:lstStyle>
            <a:lvl1pPr>
              <a:lnSpc>
                <a:spcPct val="85000"/>
              </a:lnSpc>
              <a:defRPr sz="4000" b="0"/>
            </a:lvl1pPr>
          </a:lstStyle>
          <a:p>
            <a:r>
              <a:rPr lang="en-US" dirty="0"/>
              <a:t>Click to edit Master title style</a:t>
            </a:r>
          </a:p>
        </p:txBody>
      </p:sp>
      <p:sp>
        <p:nvSpPr>
          <p:cNvPr id="15" name="Slide Number Placeholder 14"/>
          <p:cNvSpPr>
            <a:spLocks noGrp="1"/>
          </p:cNvSpPr>
          <p:nvPr>
            <p:ph type="sldNum" sz="quarter" idx="13"/>
          </p:nvPr>
        </p:nvSpPr>
        <p:spPr/>
        <p:txBody>
          <a:bodyPr/>
          <a:lstStyle/>
          <a:p>
            <a:fld id="{A6CAB8B7-265A-4B9C-96E6-E1ACD9C5024C}" type="slidenum">
              <a:rPr lang="en-US" smtClean="0"/>
              <a:pPr/>
              <a:t>‹#›</a:t>
            </a:fld>
            <a:endParaRPr lang="en-US" dirty="0"/>
          </a:p>
        </p:txBody>
      </p:sp>
      <p:pic>
        <p:nvPicPr>
          <p:cNvPr id="23"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9143999" cy="32209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1" name="Text Placeholder 9">
            <a:extLst>
              <a:ext uri="{FF2B5EF4-FFF2-40B4-BE49-F238E27FC236}">
                <a16:creationId xmlns:a16="http://schemas.microsoft.com/office/drawing/2014/main" id="{B4C80ECE-0832-4697-A959-92C427659EAA}"/>
              </a:ext>
            </a:extLst>
          </p:cNvPr>
          <p:cNvSpPr>
            <a:spLocks noGrp="1"/>
          </p:cNvSpPr>
          <p:nvPr>
            <p:ph type="body" sz="quarter" idx="11"/>
          </p:nvPr>
        </p:nvSpPr>
        <p:spPr>
          <a:xfrm>
            <a:off x="1017588" y="5756360"/>
            <a:ext cx="4649787" cy="390525"/>
          </a:xfrm>
        </p:spPr>
        <p:txBody>
          <a:bodyPr>
            <a:normAutofit/>
          </a:bodyPr>
          <a:lstStyle>
            <a:lvl1pPr marL="0" algn="l" defTabSz="914400" rtl="0" eaLnBrk="1" latinLnBrk="0" hangingPunct="1">
              <a:lnSpc>
                <a:spcPct val="90000"/>
              </a:lnSpc>
              <a:spcBef>
                <a:spcPct val="0"/>
              </a:spcBef>
              <a:buNone/>
              <a:defRPr lang="en-US" sz="1800" b="1" i="1" kern="1200" cap="none" baseline="0" dirty="0" smtClean="0">
                <a:solidFill>
                  <a:schemeClr val="tx2"/>
                </a:solidFill>
                <a:latin typeface="+mn-lt"/>
                <a:ea typeface="+mj-ea"/>
                <a:cs typeface="+mj-cs"/>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E82988FB-F2EA-42C6-814E-4AFA4E8455DF}"/>
              </a:ext>
            </a:extLst>
          </p:cNvPr>
          <p:cNvSpPr>
            <a:spLocks noGrp="1"/>
          </p:cNvSpPr>
          <p:nvPr>
            <p:ph type="body" sz="quarter" idx="10" hasCustomPrompt="1"/>
          </p:nvPr>
        </p:nvSpPr>
        <p:spPr>
          <a:xfrm>
            <a:off x="1017588" y="4253665"/>
            <a:ext cx="4649787" cy="390525"/>
          </a:xfrm>
        </p:spPr>
        <p:txBody>
          <a:bodyPr>
            <a:normAutofit/>
          </a:bodyPr>
          <a:lstStyle>
            <a:lvl1pPr marL="0" algn="l" defTabSz="914400" rtl="0" eaLnBrk="1" latinLnBrk="0" hangingPunct="1">
              <a:lnSpc>
                <a:spcPct val="90000"/>
              </a:lnSpc>
              <a:spcBef>
                <a:spcPct val="0"/>
              </a:spcBef>
              <a:buNone/>
              <a:defRPr lang="en-US" sz="2000" b="1" i="0" kern="1200" cap="none" baseline="0" dirty="0" smtClean="0">
                <a:solidFill>
                  <a:schemeClr val="tx1"/>
                </a:solidFill>
                <a:latin typeface="+mj-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63866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20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 descr="C:\Users\thompmir\Desktop\FC Images\Traville_Phippen_DSC_8447.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flipH="1">
            <a:off x="-1257" y="-85730"/>
            <a:ext cx="1864253" cy="3362329"/>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5E8A3D09-5F08-4440-8FC9-6CD922BE9325}"/>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7CB4E47C-3918-4ACF-AA84-C1DBDFA6F836}"/>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4673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1_Text w/ callou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bwMode="ltGray">
          <a:xfrm>
            <a:off x="2448" y="3107765"/>
            <a:ext cx="1860550" cy="51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bwMode="gray">
          <a:xfrm>
            <a:off x="0" y="3460681"/>
            <a:ext cx="1866698" cy="341296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2114712" y="193880"/>
            <a:ext cx="6634922" cy="736170"/>
          </a:xfrm>
        </p:spPr>
        <p:txBody>
          <a:bodyPr anchor="b">
            <a:normAutofit/>
          </a:bodyPr>
          <a:lstStyle>
            <a:lvl1pPr>
              <a:defRPr sz="3200"/>
            </a:lvl1pPr>
          </a:lstStyle>
          <a:p>
            <a:r>
              <a:rPr lang="en-US" dirty="0"/>
              <a:t>Click to edit Master title style</a:t>
            </a:r>
          </a:p>
        </p:txBody>
      </p:sp>
      <p:pic>
        <p:nvPicPr>
          <p:cNvPr id="3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7624" y="6403566"/>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 descr="C:\Users\thompmir\Desktop\FC Images\Traville_Phippen_DSC_8651.tif"/>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1797" t="-1" r="70393" b="-1"/>
          <a:stretch/>
        </p:blipFill>
        <p:spPr bwMode="auto">
          <a:xfrm>
            <a:off x="-1252" y="2"/>
            <a:ext cx="1861803" cy="3276598"/>
          </a:xfrm>
          <a:prstGeom prst="rect">
            <a:avLst/>
          </a:prstGeom>
          <a:noFill/>
          <a:extLst>
            <a:ext uri="{909E8E84-426E-40DD-AFC4-6F175D3DCCD1}">
              <a14:hiddenFill xmlns:a14="http://schemas.microsoft.com/office/drawing/2010/main">
                <a:solidFill>
                  <a:srgbClr val="FFFFFF"/>
                </a:solidFill>
              </a14:hiddenFill>
            </a:ext>
          </a:extLst>
        </p:spPr>
      </p:pic>
      <p:sp>
        <p:nvSpPr>
          <p:cNvPr id="14" name="Chart Placeholder 2">
            <a:extLst>
              <a:ext uri="{FF2B5EF4-FFF2-40B4-BE49-F238E27FC236}">
                <a16:creationId xmlns:a16="http://schemas.microsoft.com/office/drawing/2014/main" id="{6970F1C9-8086-4AEB-83F8-7BD3374B670D}"/>
              </a:ext>
            </a:extLst>
          </p:cNvPr>
          <p:cNvSpPr>
            <a:spLocks noGrp="1"/>
          </p:cNvSpPr>
          <p:nvPr>
            <p:ph type="chart" sz="quarter" idx="13"/>
          </p:nvPr>
        </p:nvSpPr>
        <p:spPr>
          <a:xfrm>
            <a:off x="2114712" y="2093050"/>
            <a:ext cx="6652174" cy="3888650"/>
          </a:xfrm>
          <a:ln w="19050">
            <a:solidFill>
              <a:schemeClr val="bg1">
                <a:lumMod val="20000"/>
                <a:lumOff val="80000"/>
              </a:schemeClr>
            </a:solidFill>
          </a:ln>
        </p:spPr>
        <p:txBody>
          <a:bodyPr anchor="ctr"/>
          <a:lstStyle>
            <a:lvl1pPr algn="ctr">
              <a:defRPr/>
            </a:lvl1pPr>
          </a:lstStyle>
          <a:p>
            <a:endParaRPr lang="en-US" dirty="0"/>
          </a:p>
        </p:txBody>
      </p:sp>
      <p:sp>
        <p:nvSpPr>
          <p:cNvPr id="17" name="Text Placeholder 3">
            <a:extLst>
              <a:ext uri="{FF2B5EF4-FFF2-40B4-BE49-F238E27FC236}">
                <a16:creationId xmlns:a16="http://schemas.microsoft.com/office/drawing/2014/main" id="{582E4FF1-7312-43B4-A317-5432F257233F}"/>
              </a:ext>
            </a:extLst>
          </p:cNvPr>
          <p:cNvSpPr>
            <a:spLocks noGrp="1"/>
          </p:cNvSpPr>
          <p:nvPr>
            <p:ph type="body" sz="quarter" idx="19" hasCustomPrompt="1"/>
          </p:nvPr>
        </p:nvSpPr>
        <p:spPr>
          <a:xfrm>
            <a:off x="2114712" y="1138175"/>
            <a:ext cx="665217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55564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ver Slide Opt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3447" y="720229"/>
            <a:ext cx="9157447" cy="6137771"/>
          </a:xfrm>
          <a:prstGeom prst="rect">
            <a:avLst/>
          </a:prstGeom>
        </p:spPr>
      </p:pic>
      <p:sp>
        <p:nvSpPr>
          <p:cNvPr id="24" name="Rectangle 23"/>
          <p:cNvSpPr/>
          <p:nvPr userDrawn="1"/>
        </p:nvSpPr>
        <p:spPr bwMode="ltGray">
          <a:xfrm>
            <a:off x="-1" y="3068053"/>
            <a:ext cx="3346704" cy="378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Text Placeholder 9"/>
          <p:cNvSpPr>
            <a:spLocks noGrp="1"/>
          </p:cNvSpPr>
          <p:nvPr>
            <p:ph type="body" sz="quarter" idx="11"/>
          </p:nvPr>
        </p:nvSpPr>
        <p:spPr>
          <a:xfrm>
            <a:off x="1017588" y="5756360"/>
            <a:ext cx="4649787" cy="390525"/>
          </a:xfrm>
        </p:spPr>
        <p:txBody>
          <a:bodyPr>
            <a:normAutofit/>
          </a:bodyPr>
          <a:lstStyle>
            <a:lvl1pPr marL="0" algn="l" defTabSz="914400" rtl="0" eaLnBrk="1" latinLnBrk="0" hangingPunct="1">
              <a:lnSpc>
                <a:spcPct val="90000"/>
              </a:lnSpc>
              <a:spcBef>
                <a:spcPct val="0"/>
              </a:spcBef>
              <a:buNone/>
              <a:defRPr lang="en-US" sz="1800" b="1" i="1" kern="1200" cap="none" baseline="0" dirty="0" smtClean="0">
                <a:solidFill>
                  <a:schemeClr val="tx2"/>
                </a:solidFill>
                <a:latin typeface="+mn-lt"/>
                <a:ea typeface="+mj-ea"/>
                <a:cs typeface="+mj-cs"/>
              </a:defRPr>
            </a:lvl1pPr>
          </a:lstStyle>
          <a:p>
            <a:pPr lvl="0"/>
            <a:r>
              <a:rPr lang="en-US" dirty="0"/>
              <a:t>Click to edit Master text styles</a:t>
            </a:r>
          </a:p>
        </p:txBody>
      </p: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20" name="Title 4"/>
          <p:cNvSpPr>
            <a:spLocks noGrp="1"/>
          </p:cNvSpPr>
          <p:nvPr>
            <p:ph type="title"/>
          </p:nvPr>
        </p:nvSpPr>
        <p:spPr>
          <a:xfrm>
            <a:off x="1017914" y="4459025"/>
            <a:ext cx="7452318" cy="1071649"/>
          </a:xfrm>
        </p:spPr>
        <p:txBody>
          <a:bodyPr anchor="ctr">
            <a:noAutofit/>
          </a:bodyPr>
          <a:lstStyle>
            <a:lvl1pPr>
              <a:lnSpc>
                <a:spcPct val="85000"/>
              </a:lnSpc>
              <a:defRPr sz="4000" b="0"/>
            </a:lvl1pPr>
          </a:lstStyle>
          <a:p>
            <a:r>
              <a:rPr lang="en-US" dirty="0"/>
              <a:t>Click to edit Master title style</a:t>
            </a:r>
          </a:p>
        </p:txBody>
      </p:sp>
      <p:sp>
        <p:nvSpPr>
          <p:cNvPr id="25" name="Text Placeholder 6"/>
          <p:cNvSpPr>
            <a:spLocks noGrp="1"/>
          </p:cNvSpPr>
          <p:nvPr>
            <p:ph type="body" sz="quarter" idx="10" hasCustomPrompt="1"/>
          </p:nvPr>
        </p:nvSpPr>
        <p:spPr>
          <a:xfrm>
            <a:off x="1017588" y="4253665"/>
            <a:ext cx="4649787" cy="390525"/>
          </a:xfrm>
        </p:spPr>
        <p:txBody>
          <a:bodyPr>
            <a:normAutofit/>
          </a:bodyPr>
          <a:lstStyle>
            <a:lvl1pPr marL="0" algn="l" defTabSz="914400" rtl="0" eaLnBrk="1" latinLnBrk="0" hangingPunct="1">
              <a:lnSpc>
                <a:spcPct val="90000"/>
              </a:lnSpc>
              <a:spcBef>
                <a:spcPct val="0"/>
              </a:spcBef>
              <a:buNone/>
              <a:defRPr lang="en-US" sz="2000" b="1" i="0" kern="1200" cap="none" baseline="0" dirty="0" smtClean="0">
                <a:solidFill>
                  <a:schemeClr val="tx1"/>
                </a:solidFill>
                <a:latin typeface="+mj-lt"/>
                <a:ea typeface="+mj-ea"/>
                <a:cs typeface="+mj-cs"/>
              </a:defRPr>
            </a:lvl1pPr>
          </a:lstStyle>
          <a:p>
            <a:pPr lvl="0"/>
            <a:r>
              <a:rPr lang="en-US" dirty="0"/>
              <a:t>Click to edit master text styles</a:t>
            </a:r>
          </a:p>
        </p:txBody>
      </p:sp>
      <p:pic>
        <p:nvPicPr>
          <p:cNvPr id="18"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9143999" cy="32209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Tree>
    <p:extLst>
      <p:ext uri="{BB962C8B-B14F-4D97-AF65-F5344CB8AC3E}">
        <p14:creationId xmlns:p14="http://schemas.microsoft.com/office/powerpoint/2010/main" val="4894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ver Slide Opt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3447" y="720229"/>
            <a:ext cx="9157447" cy="6137771"/>
          </a:xfrm>
          <a:prstGeom prst="rect">
            <a:avLst/>
          </a:prstGeom>
        </p:spPr>
      </p:pic>
      <p:sp>
        <p:nvSpPr>
          <p:cNvPr id="24" name="Rectangle 23"/>
          <p:cNvSpPr/>
          <p:nvPr userDrawn="1"/>
        </p:nvSpPr>
        <p:spPr bwMode="ltGray">
          <a:xfrm>
            <a:off x="-1" y="3019926"/>
            <a:ext cx="3346704" cy="426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20" name="Title 4"/>
          <p:cNvSpPr>
            <a:spLocks noGrp="1"/>
          </p:cNvSpPr>
          <p:nvPr>
            <p:ph type="title"/>
          </p:nvPr>
        </p:nvSpPr>
        <p:spPr>
          <a:xfrm>
            <a:off x="1017914" y="4459025"/>
            <a:ext cx="7452318" cy="1071649"/>
          </a:xfrm>
        </p:spPr>
        <p:txBody>
          <a:bodyPr anchor="ctr">
            <a:noAutofit/>
          </a:bodyPr>
          <a:lstStyle>
            <a:lvl1pPr>
              <a:lnSpc>
                <a:spcPct val="85000"/>
              </a:lnSpc>
              <a:defRPr sz="4000" b="0"/>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9144001" cy="32209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2" name="Text Placeholder 9">
            <a:extLst>
              <a:ext uri="{FF2B5EF4-FFF2-40B4-BE49-F238E27FC236}">
                <a16:creationId xmlns:a16="http://schemas.microsoft.com/office/drawing/2014/main" id="{EB77AD31-C8BE-4742-878C-6F4B79B4CF9C}"/>
              </a:ext>
            </a:extLst>
          </p:cNvPr>
          <p:cNvSpPr>
            <a:spLocks noGrp="1"/>
          </p:cNvSpPr>
          <p:nvPr>
            <p:ph type="body" sz="quarter" idx="11"/>
          </p:nvPr>
        </p:nvSpPr>
        <p:spPr>
          <a:xfrm>
            <a:off x="1017588" y="5756360"/>
            <a:ext cx="4649787" cy="390525"/>
          </a:xfrm>
        </p:spPr>
        <p:txBody>
          <a:bodyPr>
            <a:normAutofit/>
          </a:bodyPr>
          <a:lstStyle>
            <a:lvl1pPr marL="0" algn="l" defTabSz="914400" rtl="0" eaLnBrk="1" latinLnBrk="0" hangingPunct="1">
              <a:lnSpc>
                <a:spcPct val="90000"/>
              </a:lnSpc>
              <a:spcBef>
                <a:spcPct val="0"/>
              </a:spcBef>
              <a:buNone/>
              <a:defRPr lang="en-US" sz="1800" b="1" i="1" kern="1200" cap="none" baseline="0" dirty="0" smtClean="0">
                <a:solidFill>
                  <a:schemeClr val="tx2"/>
                </a:solidFill>
                <a:latin typeface="+mn-lt"/>
                <a:ea typeface="+mj-ea"/>
                <a:cs typeface="+mj-cs"/>
              </a:defRPr>
            </a:lvl1pPr>
          </a:lstStyle>
          <a:p>
            <a:pPr lvl="0"/>
            <a:r>
              <a:rPr lang="en-US" dirty="0"/>
              <a:t>Click to edit Master text styles</a:t>
            </a:r>
          </a:p>
        </p:txBody>
      </p:sp>
      <p:sp>
        <p:nvSpPr>
          <p:cNvPr id="14" name="Text Placeholder 6">
            <a:extLst>
              <a:ext uri="{FF2B5EF4-FFF2-40B4-BE49-F238E27FC236}">
                <a16:creationId xmlns:a16="http://schemas.microsoft.com/office/drawing/2014/main" id="{F91E2AF1-B3FD-4DE7-9994-D8C8843770FE}"/>
              </a:ext>
            </a:extLst>
          </p:cNvPr>
          <p:cNvSpPr>
            <a:spLocks noGrp="1"/>
          </p:cNvSpPr>
          <p:nvPr>
            <p:ph type="body" sz="quarter" idx="10" hasCustomPrompt="1"/>
          </p:nvPr>
        </p:nvSpPr>
        <p:spPr>
          <a:xfrm>
            <a:off x="1017588" y="4253665"/>
            <a:ext cx="4649787" cy="390525"/>
          </a:xfrm>
        </p:spPr>
        <p:txBody>
          <a:bodyPr>
            <a:normAutofit/>
          </a:bodyPr>
          <a:lstStyle>
            <a:lvl1pPr marL="0" algn="l" defTabSz="914400" rtl="0" eaLnBrk="1" latinLnBrk="0" hangingPunct="1">
              <a:lnSpc>
                <a:spcPct val="90000"/>
              </a:lnSpc>
              <a:spcBef>
                <a:spcPct val="0"/>
              </a:spcBef>
              <a:buNone/>
              <a:defRPr lang="en-US" sz="2000" b="1" i="0" kern="1200" cap="none" baseline="0" dirty="0" smtClean="0">
                <a:solidFill>
                  <a:schemeClr val="tx1"/>
                </a:solidFill>
                <a:latin typeface="+mj-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6938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over Slide Opt 3">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3447" y="720229"/>
            <a:ext cx="9157447" cy="6137771"/>
          </a:xfrm>
          <a:prstGeom prst="rect">
            <a:avLst/>
          </a:prstGeom>
        </p:spPr>
      </p:pic>
      <p:sp>
        <p:nvSpPr>
          <p:cNvPr id="24" name="Rectangle 23"/>
          <p:cNvSpPr/>
          <p:nvPr userDrawn="1"/>
        </p:nvSpPr>
        <p:spPr bwMode="ltGray">
          <a:xfrm>
            <a:off x="-1" y="3019926"/>
            <a:ext cx="3346704" cy="426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20" name="Title 4"/>
          <p:cNvSpPr>
            <a:spLocks noGrp="1"/>
          </p:cNvSpPr>
          <p:nvPr>
            <p:ph type="title"/>
          </p:nvPr>
        </p:nvSpPr>
        <p:spPr>
          <a:xfrm>
            <a:off x="1017914" y="4459025"/>
            <a:ext cx="7452318" cy="1071649"/>
          </a:xfrm>
        </p:spPr>
        <p:txBody>
          <a:bodyPr anchor="ctr">
            <a:noAutofit/>
          </a:bodyPr>
          <a:lstStyle>
            <a:lvl1pPr>
              <a:lnSpc>
                <a:spcPct val="85000"/>
              </a:lnSpc>
              <a:defRPr sz="4000" b="0"/>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0"/>
            <a:ext cx="9144001" cy="32209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4" name="Text Placeholder 9">
            <a:extLst>
              <a:ext uri="{FF2B5EF4-FFF2-40B4-BE49-F238E27FC236}">
                <a16:creationId xmlns:a16="http://schemas.microsoft.com/office/drawing/2014/main" id="{DBDDD83E-6770-4EAC-BE0D-84F33F16B6E0}"/>
              </a:ext>
            </a:extLst>
          </p:cNvPr>
          <p:cNvSpPr>
            <a:spLocks noGrp="1"/>
          </p:cNvSpPr>
          <p:nvPr>
            <p:ph type="body" sz="quarter" idx="11"/>
          </p:nvPr>
        </p:nvSpPr>
        <p:spPr>
          <a:xfrm>
            <a:off x="1017588" y="5756360"/>
            <a:ext cx="4649787" cy="390525"/>
          </a:xfrm>
        </p:spPr>
        <p:txBody>
          <a:bodyPr>
            <a:normAutofit/>
          </a:bodyPr>
          <a:lstStyle>
            <a:lvl1pPr marL="0" algn="l" defTabSz="914400" rtl="0" eaLnBrk="1" latinLnBrk="0" hangingPunct="1">
              <a:lnSpc>
                <a:spcPct val="90000"/>
              </a:lnSpc>
              <a:spcBef>
                <a:spcPct val="0"/>
              </a:spcBef>
              <a:buNone/>
              <a:defRPr lang="en-US" sz="1800" b="1" i="1" kern="1200" cap="none" baseline="0" dirty="0" smtClean="0">
                <a:solidFill>
                  <a:schemeClr val="tx2"/>
                </a:solidFill>
                <a:latin typeface="+mn-lt"/>
                <a:ea typeface="+mj-ea"/>
                <a:cs typeface="+mj-cs"/>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A43DFF24-3206-4FFC-89FB-DC9F7B47DA95}"/>
              </a:ext>
            </a:extLst>
          </p:cNvPr>
          <p:cNvSpPr>
            <a:spLocks noGrp="1"/>
          </p:cNvSpPr>
          <p:nvPr>
            <p:ph type="body" sz="quarter" idx="10" hasCustomPrompt="1"/>
          </p:nvPr>
        </p:nvSpPr>
        <p:spPr>
          <a:xfrm>
            <a:off x="1017588" y="4253665"/>
            <a:ext cx="4649787" cy="390525"/>
          </a:xfrm>
        </p:spPr>
        <p:txBody>
          <a:bodyPr>
            <a:normAutofit/>
          </a:bodyPr>
          <a:lstStyle>
            <a:lvl1pPr marL="0" algn="l" defTabSz="914400" rtl="0" eaLnBrk="1" latinLnBrk="0" hangingPunct="1">
              <a:lnSpc>
                <a:spcPct val="90000"/>
              </a:lnSpc>
              <a:spcBef>
                <a:spcPct val="0"/>
              </a:spcBef>
              <a:buNone/>
              <a:defRPr lang="en-US" sz="2000" b="1" i="0" kern="1200" cap="none" baseline="0" dirty="0" smtClean="0">
                <a:solidFill>
                  <a:schemeClr val="tx1"/>
                </a:solidFill>
                <a:latin typeface="+mj-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115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72C2A-3997-4027-B61D-48709FE8354A}" type="datetimeFigureOut">
              <a:rPr lang="en-US" smtClean="0"/>
              <a:t>04/05/2021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1511790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Cover Slide Opt 3">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3447" y="720229"/>
            <a:ext cx="9157447" cy="6137771"/>
          </a:xfrm>
          <a:prstGeom prst="rect">
            <a:avLst/>
          </a:prstGeom>
        </p:spPr>
      </p:pic>
      <p:sp>
        <p:nvSpPr>
          <p:cNvPr id="24" name="Rectangle 23"/>
          <p:cNvSpPr/>
          <p:nvPr userDrawn="1"/>
        </p:nvSpPr>
        <p:spPr bwMode="ltGray">
          <a:xfrm>
            <a:off x="-1" y="3019926"/>
            <a:ext cx="3346704" cy="426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2133600" cy="3219450"/>
          </a:xfrm>
          <a:prstGeom prst="rect">
            <a:avLst/>
          </a:prstGeom>
          <a:gradFill flip="none" rotWithShape="1">
            <a:gsLst>
              <a:gs pos="7000">
                <a:schemeClr val="tx1">
                  <a:alpha val="40000"/>
                </a:schemeClr>
              </a:gs>
              <a:gs pos="47000">
                <a:srgbClr val="FFFFFF">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27889"/>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20" name="Title 4"/>
          <p:cNvSpPr>
            <a:spLocks noGrp="1"/>
          </p:cNvSpPr>
          <p:nvPr>
            <p:ph type="title"/>
          </p:nvPr>
        </p:nvSpPr>
        <p:spPr>
          <a:xfrm>
            <a:off x="1017914" y="4459025"/>
            <a:ext cx="7452318" cy="1071649"/>
          </a:xfrm>
        </p:spPr>
        <p:txBody>
          <a:bodyPr anchor="ctr">
            <a:noAutofit/>
          </a:bodyPr>
          <a:lstStyle>
            <a:lvl1pPr>
              <a:lnSpc>
                <a:spcPct val="85000"/>
              </a:lnSpc>
              <a:defRPr sz="4000" b="0"/>
            </a:lvl1pPr>
          </a:lstStyle>
          <a:p>
            <a:r>
              <a:rPr lang="en-US" dirty="0"/>
              <a:t>Click to edit Master title style</a:t>
            </a:r>
          </a:p>
        </p:txBody>
      </p:sp>
      <p:pic>
        <p:nvPicPr>
          <p:cNvPr id="18"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0"/>
            <a:ext cx="9144001" cy="3220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3" name="Text Placeholder 9">
            <a:extLst>
              <a:ext uri="{FF2B5EF4-FFF2-40B4-BE49-F238E27FC236}">
                <a16:creationId xmlns:a16="http://schemas.microsoft.com/office/drawing/2014/main" id="{89562505-0681-418A-884C-EFAB429C1E19}"/>
              </a:ext>
            </a:extLst>
          </p:cNvPr>
          <p:cNvSpPr>
            <a:spLocks noGrp="1"/>
          </p:cNvSpPr>
          <p:nvPr>
            <p:ph type="body" sz="quarter" idx="11"/>
          </p:nvPr>
        </p:nvSpPr>
        <p:spPr>
          <a:xfrm>
            <a:off x="1017588" y="5756360"/>
            <a:ext cx="4649787" cy="390525"/>
          </a:xfrm>
        </p:spPr>
        <p:txBody>
          <a:bodyPr>
            <a:normAutofit/>
          </a:bodyPr>
          <a:lstStyle>
            <a:lvl1pPr marL="0" algn="l" defTabSz="914400" rtl="0" eaLnBrk="1" latinLnBrk="0" hangingPunct="1">
              <a:lnSpc>
                <a:spcPct val="90000"/>
              </a:lnSpc>
              <a:spcBef>
                <a:spcPct val="0"/>
              </a:spcBef>
              <a:buNone/>
              <a:defRPr lang="en-US" sz="1800" b="1" i="1" kern="1200" cap="none" baseline="0" dirty="0" smtClean="0">
                <a:solidFill>
                  <a:schemeClr val="tx2"/>
                </a:solidFill>
                <a:latin typeface="+mn-lt"/>
                <a:ea typeface="+mj-ea"/>
                <a:cs typeface="+mj-cs"/>
              </a:defRPr>
            </a:lvl1pPr>
          </a:lstStyle>
          <a:p>
            <a:pPr lvl="0"/>
            <a:r>
              <a:rPr lang="en-US" dirty="0"/>
              <a:t>Click to edit Master text styles</a:t>
            </a:r>
          </a:p>
        </p:txBody>
      </p:sp>
      <p:sp>
        <p:nvSpPr>
          <p:cNvPr id="17" name="Text Placeholder 6">
            <a:extLst>
              <a:ext uri="{FF2B5EF4-FFF2-40B4-BE49-F238E27FC236}">
                <a16:creationId xmlns:a16="http://schemas.microsoft.com/office/drawing/2014/main" id="{3AB41B89-C9DA-4F6E-AAAC-A2681B9569AB}"/>
              </a:ext>
            </a:extLst>
          </p:cNvPr>
          <p:cNvSpPr>
            <a:spLocks noGrp="1"/>
          </p:cNvSpPr>
          <p:nvPr>
            <p:ph type="body" sz="quarter" idx="10" hasCustomPrompt="1"/>
          </p:nvPr>
        </p:nvSpPr>
        <p:spPr>
          <a:xfrm>
            <a:off x="1017588" y="4253665"/>
            <a:ext cx="4649787" cy="390525"/>
          </a:xfrm>
        </p:spPr>
        <p:txBody>
          <a:bodyPr>
            <a:normAutofit/>
          </a:bodyPr>
          <a:lstStyle>
            <a:lvl1pPr marL="0" algn="l" defTabSz="914400" rtl="0" eaLnBrk="1" latinLnBrk="0" hangingPunct="1">
              <a:lnSpc>
                <a:spcPct val="90000"/>
              </a:lnSpc>
              <a:spcBef>
                <a:spcPct val="0"/>
              </a:spcBef>
              <a:buNone/>
              <a:defRPr lang="en-US" sz="2000" b="1" i="0" kern="1200" cap="none" baseline="0" dirty="0" smtClean="0">
                <a:solidFill>
                  <a:schemeClr val="tx1"/>
                </a:solidFill>
                <a:latin typeface="+mj-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9472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Cover Slide Opt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3447" y="720229"/>
            <a:ext cx="9157447" cy="6137771"/>
          </a:xfrm>
          <a:prstGeom prst="rect">
            <a:avLst/>
          </a:prstGeom>
        </p:spPr>
      </p:pic>
      <p:sp>
        <p:nvSpPr>
          <p:cNvPr id="24" name="Rectangle 23"/>
          <p:cNvSpPr/>
          <p:nvPr userDrawn="1"/>
        </p:nvSpPr>
        <p:spPr bwMode="ltGray">
          <a:xfrm>
            <a:off x="-1" y="3019926"/>
            <a:ext cx="3346704" cy="426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12"/>
          </p:nvPr>
        </p:nvSpPr>
        <p:spPr/>
        <p:txBody>
          <a:bodyPr/>
          <a:lstStyle/>
          <a:p>
            <a:fld id="{A6CAB8B7-265A-4B9C-96E6-E1ACD9C5024C}" type="slidenum">
              <a:rPr lang="en-US" smtClean="0"/>
              <a:pPr/>
              <a:t>‹#›</a:t>
            </a:fld>
            <a:endParaRPr lang="en-US" dirty="0"/>
          </a:p>
        </p:txBody>
      </p:sp>
      <p:sp>
        <p:nvSpPr>
          <p:cNvPr id="20" name="Title 4"/>
          <p:cNvSpPr>
            <a:spLocks noGrp="1"/>
          </p:cNvSpPr>
          <p:nvPr>
            <p:ph type="title"/>
          </p:nvPr>
        </p:nvSpPr>
        <p:spPr>
          <a:xfrm>
            <a:off x="1017914" y="4459025"/>
            <a:ext cx="7452318" cy="1071649"/>
          </a:xfrm>
        </p:spPr>
        <p:txBody>
          <a:bodyPr anchor="ctr">
            <a:noAutofit/>
          </a:bodyPr>
          <a:lstStyle>
            <a:lvl1pPr>
              <a:lnSpc>
                <a:spcPct val="85000"/>
              </a:lnSpc>
              <a:defRPr sz="4000" b="0"/>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0"/>
            <a:ext cx="9144001" cy="32209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4D5F872-51C4-4B6F-A600-8CEEEE37B76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4" name="Text Placeholder 9">
            <a:extLst>
              <a:ext uri="{FF2B5EF4-FFF2-40B4-BE49-F238E27FC236}">
                <a16:creationId xmlns:a16="http://schemas.microsoft.com/office/drawing/2014/main" id="{A2399944-23F5-4D44-AB3B-A6E8381282DC}"/>
              </a:ext>
            </a:extLst>
          </p:cNvPr>
          <p:cNvSpPr>
            <a:spLocks noGrp="1"/>
          </p:cNvSpPr>
          <p:nvPr>
            <p:ph type="body" sz="quarter" idx="11"/>
          </p:nvPr>
        </p:nvSpPr>
        <p:spPr>
          <a:xfrm>
            <a:off x="1017588" y="5756360"/>
            <a:ext cx="4649787" cy="390525"/>
          </a:xfrm>
        </p:spPr>
        <p:txBody>
          <a:bodyPr>
            <a:normAutofit/>
          </a:bodyPr>
          <a:lstStyle>
            <a:lvl1pPr marL="0" algn="l" defTabSz="914400" rtl="0" eaLnBrk="1" latinLnBrk="0" hangingPunct="1">
              <a:lnSpc>
                <a:spcPct val="90000"/>
              </a:lnSpc>
              <a:spcBef>
                <a:spcPct val="0"/>
              </a:spcBef>
              <a:buNone/>
              <a:defRPr lang="en-US" sz="1800" b="1" i="1" kern="1200" cap="none" baseline="0" dirty="0" smtClean="0">
                <a:solidFill>
                  <a:schemeClr val="tx2"/>
                </a:solidFill>
                <a:latin typeface="+mn-lt"/>
                <a:ea typeface="+mj-ea"/>
                <a:cs typeface="+mj-cs"/>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FC2EEDFC-E372-46BC-858C-1620B84AF45E}"/>
              </a:ext>
            </a:extLst>
          </p:cNvPr>
          <p:cNvSpPr>
            <a:spLocks noGrp="1"/>
          </p:cNvSpPr>
          <p:nvPr>
            <p:ph type="body" sz="quarter" idx="10" hasCustomPrompt="1"/>
          </p:nvPr>
        </p:nvSpPr>
        <p:spPr>
          <a:xfrm>
            <a:off x="1017588" y="4253665"/>
            <a:ext cx="4649787" cy="390525"/>
          </a:xfrm>
        </p:spPr>
        <p:txBody>
          <a:bodyPr>
            <a:normAutofit/>
          </a:bodyPr>
          <a:lstStyle>
            <a:lvl1pPr marL="0" algn="l" defTabSz="914400" rtl="0" eaLnBrk="1" latinLnBrk="0" hangingPunct="1">
              <a:lnSpc>
                <a:spcPct val="90000"/>
              </a:lnSpc>
              <a:spcBef>
                <a:spcPct val="0"/>
              </a:spcBef>
              <a:buNone/>
              <a:defRPr lang="en-US" sz="2000" b="1" i="0" kern="1200" cap="none" baseline="0" dirty="0" smtClean="0">
                <a:solidFill>
                  <a:schemeClr val="tx1"/>
                </a:solidFill>
                <a:latin typeface="+mj-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66513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ver Slide Opt4">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789947"/>
            <a:ext cx="3342733" cy="404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054850" y="277258"/>
            <a:ext cx="1888006" cy="4295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8" name="Text Placeholder 6"/>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 y="-1"/>
            <a:ext cx="9143999" cy="39689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Tree>
    <p:extLst>
      <p:ext uri="{BB962C8B-B14F-4D97-AF65-F5344CB8AC3E}">
        <p14:creationId xmlns:p14="http://schemas.microsoft.com/office/powerpoint/2010/main" val="419451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over Slide Opt5">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741821"/>
            <a:ext cx="3346704" cy="4526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054850" y="277258"/>
            <a:ext cx="1888006" cy="4295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3"/>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1" y="1168"/>
            <a:ext cx="9144001" cy="3966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3" name="Title 4">
            <a:extLst>
              <a:ext uri="{FF2B5EF4-FFF2-40B4-BE49-F238E27FC236}">
                <a16:creationId xmlns:a16="http://schemas.microsoft.com/office/drawing/2014/main" id="{CAE6C0E3-E35B-4746-8650-EEC7F7B719F3}"/>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8" name="Text Placeholder 6">
            <a:extLst>
              <a:ext uri="{FF2B5EF4-FFF2-40B4-BE49-F238E27FC236}">
                <a16:creationId xmlns:a16="http://schemas.microsoft.com/office/drawing/2014/main" id="{453A8FCA-5ACF-4D29-B4D6-18D63D86A106}"/>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7977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Cover Slide Opt6">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693695"/>
            <a:ext cx="3346704" cy="500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X:\FARM_CREDIT\_BRAND_RESOURCES\LOGOS\Farm Credit Logo White-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050087" y="54231"/>
            <a:ext cx="1892769" cy="709789"/>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0" y="0"/>
            <a:ext cx="9144000" cy="3968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7" name="Title 4">
            <a:extLst>
              <a:ext uri="{FF2B5EF4-FFF2-40B4-BE49-F238E27FC236}">
                <a16:creationId xmlns:a16="http://schemas.microsoft.com/office/drawing/2014/main" id="{0E472B8C-9127-4875-9C31-EF101FA830DB}"/>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9" name="Text Placeholder 6">
            <a:extLst>
              <a:ext uri="{FF2B5EF4-FFF2-40B4-BE49-F238E27FC236}">
                <a16:creationId xmlns:a16="http://schemas.microsoft.com/office/drawing/2014/main" id="{A9745BD9-9EBE-45D6-AD1C-BCF44A60EC58}"/>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40081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over Slide Opt6">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693695"/>
            <a:ext cx="3346704" cy="500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054850" y="277258"/>
            <a:ext cx="1888006" cy="429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pic>
        <p:nvPicPr>
          <p:cNvPr id="19" name="Picture 18"/>
          <p:cNvPicPr>
            <a:picLocks noChangeAspect="1"/>
          </p:cNvPicPr>
          <p:nvPr userDrawn="1"/>
        </p:nvPicPr>
        <p:blipFill>
          <a:blip r:embed="rId5"/>
          <a:stretch>
            <a:fillRect/>
          </a:stretch>
        </p:blipFill>
        <p:spPr>
          <a:xfrm>
            <a:off x="0" y="-6184"/>
            <a:ext cx="9144000" cy="3975100"/>
          </a:xfrm>
          <a:prstGeom prst="rect">
            <a:avLst/>
          </a:prstGeom>
        </p:spPr>
      </p:pic>
      <p:sp>
        <p:nvSpPr>
          <p:cNvPr id="17" name="Title 4">
            <a:extLst>
              <a:ext uri="{FF2B5EF4-FFF2-40B4-BE49-F238E27FC236}">
                <a16:creationId xmlns:a16="http://schemas.microsoft.com/office/drawing/2014/main" id="{4156310E-4C7D-4FE3-A0BE-CA32FFDCC838}"/>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8" name="Text Placeholder 6">
            <a:extLst>
              <a:ext uri="{FF2B5EF4-FFF2-40B4-BE49-F238E27FC236}">
                <a16:creationId xmlns:a16="http://schemas.microsoft.com/office/drawing/2014/main" id="{AEF39391-212A-48B1-996B-D120AA93429C}"/>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02166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Cover Slide Opt6">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693695"/>
            <a:ext cx="3346704" cy="500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X:\FARM_CREDIT\_BRAND_RESOURCES\LOGOS\Farm Credit Logo White-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050087" y="54231"/>
            <a:ext cx="1892769" cy="709789"/>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0" y="0"/>
            <a:ext cx="9144000" cy="3968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3" name="Title 4">
            <a:extLst>
              <a:ext uri="{FF2B5EF4-FFF2-40B4-BE49-F238E27FC236}">
                <a16:creationId xmlns:a16="http://schemas.microsoft.com/office/drawing/2014/main" id="{B90C588C-6F65-49F8-861F-223651BF2D02}"/>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7" name="Text Placeholder 6">
            <a:extLst>
              <a:ext uri="{FF2B5EF4-FFF2-40B4-BE49-F238E27FC236}">
                <a16:creationId xmlns:a16="http://schemas.microsoft.com/office/drawing/2014/main" id="{F879A427-2F23-489C-80E7-72CC39A3FBEC}"/>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18929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Cover Slide Opt6">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693695"/>
            <a:ext cx="3346704" cy="500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X:\FARM_CREDIT\_BRAND_RESOURCES\LOGOS\Farm Credit Logo White-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050087" y="54231"/>
            <a:ext cx="1892769" cy="709789"/>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 y="0"/>
            <a:ext cx="9144000" cy="3968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2" name="Title 4">
            <a:extLst>
              <a:ext uri="{FF2B5EF4-FFF2-40B4-BE49-F238E27FC236}">
                <a16:creationId xmlns:a16="http://schemas.microsoft.com/office/drawing/2014/main" id="{C861D834-C143-4B71-B2D3-E4DDD037F0CF}"/>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7" name="Text Placeholder 6">
            <a:extLst>
              <a:ext uri="{FF2B5EF4-FFF2-40B4-BE49-F238E27FC236}">
                <a16:creationId xmlns:a16="http://schemas.microsoft.com/office/drawing/2014/main" id="{1F73661B-FB91-450A-92EA-454CFE06A637}"/>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72477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Cover Slide Opt6">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693695"/>
            <a:ext cx="3346704" cy="500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3"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054850" y="277258"/>
            <a:ext cx="1888006" cy="429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thompmir\Desktop\FC Images\Iowa_Corn_800_8369.tif"/>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t="10424" b="24540"/>
          <a:stretch/>
        </p:blipFill>
        <p:spPr bwMode="auto">
          <a:xfrm>
            <a:off x="0" y="0"/>
            <a:ext cx="9144001" cy="3968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7" name="Title 4">
            <a:extLst>
              <a:ext uri="{FF2B5EF4-FFF2-40B4-BE49-F238E27FC236}">
                <a16:creationId xmlns:a16="http://schemas.microsoft.com/office/drawing/2014/main" id="{68AFB751-E588-4D78-BCC6-76AFA3F77A52}"/>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18" name="Text Placeholder 6">
            <a:extLst>
              <a:ext uri="{FF2B5EF4-FFF2-40B4-BE49-F238E27FC236}">
                <a16:creationId xmlns:a16="http://schemas.microsoft.com/office/drawing/2014/main" id="{93062BF7-8D95-4633-8D74-AAFC830F1ACB}"/>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93746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Cover Slide Opt6">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1" y="1498443"/>
            <a:ext cx="9144001" cy="5359558"/>
          </a:xfrm>
          <a:prstGeom prst="rect">
            <a:avLst/>
          </a:prstGeom>
        </p:spPr>
      </p:pic>
      <p:sp>
        <p:nvSpPr>
          <p:cNvPr id="3" name="Rectangle 2"/>
          <p:cNvSpPr/>
          <p:nvPr userDrawn="1"/>
        </p:nvSpPr>
        <p:spPr bwMode="ltGray">
          <a:xfrm>
            <a:off x="0" y="3693695"/>
            <a:ext cx="3346704" cy="500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3346704" y="2"/>
            <a:ext cx="5854577" cy="3968916"/>
          </a:xfrm>
          <a:prstGeom prst="rect">
            <a:avLst/>
          </a:prstGeom>
          <a:gradFill flip="none" rotWithShape="1">
            <a:gsLst>
              <a:gs pos="7000">
                <a:schemeClr val="tx1">
                  <a:alpha val="25000"/>
                </a:schemeClr>
              </a:gs>
              <a:gs pos="47000">
                <a:srgbClr val="FFFFFF">
                  <a:alpha val="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5" name="Picture 2" descr="X:\FARM_CREDIT\_BRAND_RESOURCES\LOGOS\Farm Credit Logo White-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050087" y="54231"/>
            <a:ext cx="1892769" cy="709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thompmir\Desktop\FC Images\Traville_Phippen_DSC_8603.tif"/>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t="28893" b="6477"/>
          <a:stretch/>
        </p:blipFill>
        <p:spPr bwMode="auto">
          <a:xfrm>
            <a:off x="0" y="1"/>
            <a:ext cx="9201281" cy="39689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0" name="Title 4">
            <a:extLst>
              <a:ext uri="{FF2B5EF4-FFF2-40B4-BE49-F238E27FC236}">
                <a16:creationId xmlns:a16="http://schemas.microsoft.com/office/drawing/2014/main" id="{5E825E12-CFDC-4A2F-A3AB-41F0772DB4BF}"/>
              </a:ext>
            </a:extLst>
          </p:cNvPr>
          <p:cNvSpPr>
            <a:spLocks noGrp="1"/>
          </p:cNvSpPr>
          <p:nvPr>
            <p:ph type="title"/>
          </p:nvPr>
        </p:nvSpPr>
        <p:spPr>
          <a:xfrm>
            <a:off x="1017914" y="4497690"/>
            <a:ext cx="7592686" cy="1071649"/>
          </a:xfrm>
        </p:spPr>
        <p:txBody>
          <a:bodyPr>
            <a:normAutofit/>
          </a:bodyPr>
          <a:lstStyle>
            <a:lvl1pPr>
              <a:lnSpc>
                <a:spcPct val="85000"/>
              </a:lnSpc>
              <a:defRPr sz="3600" b="1"/>
            </a:lvl1pPr>
          </a:lstStyle>
          <a:p>
            <a:r>
              <a:rPr lang="en-US" dirty="0"/>
              <a:t>Click to edit Master title style</a:t>
            </a:r>
          </a:p>
        </p:txBody>
      </p:sp>
      <p:sp>
        <p:nvSpPr>
          <p:cNvPr id="22" name="Text Placeholder 6">
            <a:extLst>
              <a:ext uri="{FF2B5EF4-FFF2-40B4-BE49-F238E27FC236}">
                <a16:creationId xmlns:a16="http://schemas.microsoft.com/office/drawing/2014/main" id="{0DFE9174-5231-49ED-B1FF-215007C0C0B3}"/>
              </a:ext>
            </a:extLst>
          </p:cNvPr>
          <p:cNvSpPr>
            <a:spLocks noGrp="1"/>
          </p:cNvSpPr>
          <p:nvPr>
            <p:ph type="body" sz="quarter" idx="10" hasCustomPrompt="1"/>
          </p:nvPr>
        </p:nvSpPr>
        <p:spPr>
          <a:xfrm>
            <a:off x="1090158" y="55905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787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172C2A-3997-4027-B61D-48709FE8354A}" type="datetimeFigureOut">
              <a:rPr lang="en-US" smtClean="0"/>
              <a:t>04/05/2021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257519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reaker Opt1 Grapes">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
          <a:stretch/>
        </p:blipFill>
        <p:spPr bwMode="auto">
          <a:xfrm>
            <a:off x="-9529" y="5113421"/>
            <a:ext cx="9153530" cy="178160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b="-424"/>
          <a:stretch/>
        </p:blipFill>
        <p:spPr bwMode="auto">
          <a:xfrm>
            <a:off x="-5169" y="1052"/>
            <a:ext cx="9149170" cy="2850432"/>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userDrawn="1"/>
        </p:nvSpPr>
        <p:spPr>
          <a:xfrm>
            <a:off x="0" y="0"/>
            <a:ext cx="9149168" cy="2743201"/>
          </a:xfrm>
          <a:prstGeom prst="rect">
            <a:avLst/>
          </a:prstGeom>
          <a:gradFill>
            <a:gsLst>
              <a:gs pos="9000">
                <a:schemeClr val="tx1">
                  <a:alpha val="55000"/>
                </a:schemeClr>
              </a:gs>
              <a:gs pos="51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9" name="Picture 2" descr="X:\FARM_CREDIT\_BRAND_RESOURCES\LOGOS\Farm Credit Logo White-01.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black">
          <a:xfrm>
            <a:off x="4466450" y="-1783251"/>
            <a:ext cx="1488256" cy="5580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bwMode="ltGray">
          <a:xfrm>
            <a:off x="-9529"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4"/>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17" name="Text Placeholder 6"/>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35222" y="-1274040"/>
            <a:ext cx="1019484" cy="243344"/>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21" name="Picture 2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22" name="Rectangle 21">
            <a:extLst>
              <a:ext uri="{FF2B5EF4-FFF2-40B4-BE49-F238E27FC236}">
                <a16:creationId xmlns:a16="http://schemas.microsoft.com/office/drawing/2014/main" id="{2684118B-16B5-4D04-930C-CB6385C4C82E}"/>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711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reaker Opt1 Dairy">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4194497"/>
            <a:ext cx="9143997" cy="270052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b="-2813"/>
          <a:stretch/>
        </p:blipFill>
        <p:spPr bwMode="auto">
          <a:xfrm>
            <a:off x="-5170" y="-1"/>
            <a:ext cx="9149169" cy="3968915"/>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9529"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66039" y="-1099076"/>
            <a:ext cx="2105418" cy="594360"/>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5" name="Rectangle 14">
            <a:extLst>
              <a:ext uri="{FF2B5EF4-FFF2-40B4-BE49-F238E27FC236}">
                <a16:creationId xmlns:a16="http://schemas.microsoft.com/office/drawing/2014/main" id="{CB62B28F-1C27-47EC-A17E-5A79A361C88C}"/>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4">
            <a:extLst>
              <a:ext uri="{FF2B5EF4-FFF2-40B4-BE49-F238E27FC236}">
                <a16:creationId xmlns:a16="http://schemas.microsoft.com/office/drawing/2014/main" id="{20CDCC82-6F90-4E92-9039-EB582061391A}"/>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18" name="Text Placeholder 6">
            <a:extLst>
              <a:ext uri="{FF2B5EF4-FFF2-40B4-BE49-F238E27FC236}">
                <a16:creationId xmlns:a16="http://schemas.microsoft.com/office/drawing/2014/main" id="{FEEA05EC-D046-4B0B-B399-9D32E1EBA7B7}"/>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89251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reaker Opt1 Tomatoes">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170" y="4194497"/>
            <a:ext cx="9149169" cy="270052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170" y="-5517"/>
            <a:ext cx="9149168" cy="397443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5170" y="-5517"/>
            <a:ext cx="9143999" cy="3968916"/>
          </a:xfrm>
          <a:prstGeom prst="rect">
            <a:avLst/>
          </a:prstGeom>
          <a:gradFill flip="none" rotWithShape="1">
            <a:gsLst>
              <a:gs pos="20000">
                <a:srgbClr val="FFFFFF">
                  <a:alpha val="52000"/>
                </a:srgbClr>
              </a:gs>
              <a:gs pos="50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9529"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5" name="Rectangle 14">
            <a:extLst>
              <a:ext uri="{FF2B5EF4-FFF2-40B4-BE49-F238E27FC236}">
                <a16:creationId xmlns:a16="http://schemas.microsoft.com/office/drawing/2014/main" id="{C3307356-8BC7-4C81-94DC-6D39AC6D585E}"/>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6A72ADA6-6D8F-424E-BA49-B73385C3CD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sp>
        <p:nvSpPr>
          <p:cNvPr id="18" name="Title 4">
            <a:extLst>
              <a:ext uri="{FF2B5EF4-FFF2-40B4-BE49-F238E27FC236}">
                <a16:creationId xmlns:a16="http://schemas.microsoft.com/office/drawing/2014/main" id="{40041902-CD23-4A3A-B014-70005D68A4E3}"/>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19" name="Text Placeholder 6">
            <a:extLst>
              <a:ext uri="{FF2B5EF4-FFF2-40B4-BE49-F238E27FC236}">
                <a16:creationId xmlns:a16="http://schemas.microsoft.com/office/drawing/2014/main" id="{84E56D5B-CAFC-43E9-BDC3-C2A8F16D9BE2}"/>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5046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reaker Opt1 TreeNuts">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585" y="4194497"/>
            <a:ext cx="9143998" cy="266350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4114799"/>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4" y="-1"/>
            <a:ext cx="9144002" cy="39689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2586" y="-1"/>
            <a:ext cx="9143999" cy="3968916"/>
          </a:xfrm>
          <a:prstGeom prst="rect">
            <a:avLst/>
          </a:prstGeom>
          <a:gradFill flip="none" rotWithShape="1">
            <a:gsLst>
              <a:gs pos="20000">
                <a:srgbClr val="FFFFFF">
                  <a:alpha val="52000"/>
                </a:srgbClr>
              </a:gs>
              <a:gs pos="50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4"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6" name="Rectangle 15">
            <a:extLst>
              <a:ext uri="{FF2B5EF4-FFF2-40B4-BE49-F238E27FC236}">
                <a16:creationId xmlns:a16="http://schemas.microsoft.com/office/drawing/2014/main" id="{040FDC7C-9239-4554-8E42-5341AB0DC3E9}"/>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06357881-7511-42E9-A2C3-3248C2ED18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sp>
        <p:nvSpPr>
          <p:cNvPr id="21" name="Title 4">
            <a:extLst>
              <a:ext uri="{FF2B5EF4-FFF2-40B4-BE49-F238E27FC236}">
                <a16:creationId xmlns:a16="http://schemas.microsoft.com/office/drawing/2014/main" id="{86B89AED-72C1-4455-A6CC-7AC504504028}"/>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22" name="Text Placeholder 6">
            <a:extLst>
              <a:ext uri="{FF2B5EF4-FFF2-40B4-BE49-F238E27FC236}">
                <a16:creationId xmlns:a16="http://schemas.microsoft.com/office/drawing/2014/main" id="{8E2873DB-671C-4C2C-819D-CB6BF31FAAAA}"/>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55763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reaker Opt1 TreeNuts">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194497"/>
            <a:ext cx="9141413" cy="266350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 y="-1"/>
            <a:ext cx="9141417" cy="3968915"/>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4"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sp>
        <p:nvSpPr>
          <p:cNvPr id="16" name="Rectangle 15"/>
          <p:cNvSpPr/>
          <p:nvPr userDrawn="1"/>
        </p:nvSpPr>
        <p:spPr>
          <a:xfrm>
            <a:off x="2587" y="4114799"/>
            <a:ext cx="9146581"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4" name="Rectangle 13">
            <a:extLst>
              <a:ext uri="{FF2B5EF4-FFF2-40B4-BE49-F238E27FC236}">
                <a16:creationId xmlns:a16="http://schemas.microsoft.com/office/drawing/2014/main" id="{90245E4E-587F-46A4-BD8D-D2AD675F022D}"/>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a:extLst>
              <a:ext uri="{FF2B5EF4-FFF2-40B4-BE49-F238E27FC236}">
                <a16:creationId xmlns:a16="http://schemas.microsoft.com/office/drawing/2014/main" id="{AE8EB823-34B0-4171-A113-FAC1E005686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sp>
        <p:nvSpPr>
          <p:cNvPr id="21" name="Title 4">
            <a:extLst>
              <a:ext uri="{FF2B5EF4-FFF2-40B4-BE49-F238E27FC236}">
                <a16:creationId xmlns:a16="http://schemas.microsoft.com/office/drawing/2014/main" id="{2F1B5503-8BF8-49E3-9BFB-485C5BAC4028}"/>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22" name="Text Placeholder 6">
            <a:extLst>
              <a:ext uri="{FF2B5EF4-FFF2-40B4-BE49-F238E27FC236}">
                <a16:creationId xmlns:a16="http://schemas.microsoft.com/office/drawing/2014/main" id="{88BE292B-7913-40A5-AFC0-8D77FD5EE5CF}"/>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5891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Breaker Opt1 TreeNu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802"/>
            <a:ext cx="9144000" cy="3771900"/>
          </a:xfrm>
          <a:prstGeom prst="rect">
            <a:avLst/>
          </a:prstGeom>
        </p:spPr>
      </p:pic>
      <p:pic>
        <p:nvPicPr>
          <p:cNvPr id="102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170" y="4194497"/>
            <a:ext cx="9149170" cy="26635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0" y="4114799"/>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4"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sp>
        <p:nvSpPr>
          <p:cNvPr id="14" name="Rectangle 13">
            <a:extLst>
              <a:ext uri="{FF2B5EF4-FFF2-40B4-BE49-F238E27FC236}">
                <a16:creationId xmlns:a16="http://schemas.microsoft.com/office/drawing/2014/main" id="{B6446635-AF9E-47E8-A331-D9A0548CD7B4}"/>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a:extLst>
              <a:ext uri="{FF2B5EF4-FFF2-40B4-BE49-F238E27FC236}">
                <a16:creationId xmlns:a16="http://schemas.microsoft.com/office/drawing/2014/main" id="{B6920D26-F207-4475-83FF-47BCEE5F86D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sp>
        <p:nvSpPr>
          <p:cNvPr id="17" name="Title 4">
            <a:extLst>
              <a:ext uri="{FF2B5EF4-FFF2-40B4-BE49-F238E27FC236}">
                <a16:creationId xmlns:a16="http://schemas.microsoft.com/office/drawing/2014/main" id="{2FBBD04C-049A-457A-809D-06AFD6452E32}"/>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23" name="Text Placeholder 6">
            <a:extLst>
              <a:ext uri="{FF2B5EF4-FFF2-40B4-BE49-F238E27FC236}">
                <a16:creationId xmlns:a16="http://schemas.microsoft.com/office/drawing/2014/main" id="{6AC5049D-8F6A-4FF0-8056-CEDFAB96B867}"/>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426517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Breaker Opt1 TreeNuts">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flipH="1">
            <a:off x="0" y="-1"/>
            <a:ext cx="9143998" cy="39689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297"/>
          <a:stretch/>
        </p:blipFill>
        <p:spPr bwMode="auto">
          <a:xfrm>
            <a:off x="-123825" y="4194497"/>
            <a:ext cx="9267825" cy="2663503"/>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4"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4" name="Rectangle 13">
            <a:extLst>
              <a:ext uri="{FF2B5EF4-FFF2-40B4-BE49-F238E27FC236}">
                <a16:creationId xmlns:a16="http://schemas.microsoft.com/office/drawing/2014/main" id="{413320ED-49D7-4022-883D-B97F09DD62D0}"/>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2B2A3917-D0F7-4EA3-8D26-AB539A9B44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sp>
        <p:nvSpPr>
          <p:cNvPr id="17" name="Title 4">
            <a:extLst>
              <a:ext uri="{FF2B5EF4-FFF2-40B4-BE49-F238E27FC236}">
                <a16:creationId xmlns:a16="http://schemas.microsoft.com/office/drawing/2014/main" id="{01382B8C-A153-4B9F-B05A-4C393D4B9603}"/>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19" name="Text Placeholder 6">
            <a:extLst>
              <a:ext uri="{FF2B5EF4-FFF2-40B4-BE49-F238E27FC236}">
                <a16:creationId xmlns:a16="http://schemas.microsoft.com/office/drawing/2014/main" id="{8C414E65-6C43-4129-B4A0-3AD8C75D38C7}"/>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36281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Breaker Opt1 TreeNuts">
    <p:spTree>
      <p:nvGrpSpPr>
        <p:cNvPr id="1" name=""/>
        <p:cNvGrpSpPr/>
        <p:nvPr/>
      </p:nvGrpSpPr>
      <p:grpSpPr>
        <a:xfrm>
          <a:off x="0" y="0"/>
          <a:ext cx="0" cy="0"/>
          <a:chOff x="0" y="0"/>
          <a:chExt cx="0" cy="0"/>
        </a:xfrm>
      </p:grpSpPr>
      <p:pic>
        <p:nvPicPr>
          <p:cNvPr id="19" name="Picture 3" descr="C:\Users\thompmir\Desktop\FC Images\Traville_Phippen_DSC_8651.tif"/>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25167" b="47763"/>
          <a:stretch/>
        </p:blipFill>
        <p:spPr bwMode="auto">
          <a:xfrm>
            <a:off x="0" y="5206023"/>
            <a:ext cx="9144000" cy="1651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thompmir\Desktop\FC Images\Iowa_Corn_800_8408.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32" b="37586"/>
          <a:stretch/>
        </p:blipFill>
        <p:spPr bwMode="auto">
          <a:xfrm>
            <a:off x="-14018" y="0"/>
            <a:ext cx="9158018" cy="2743201"/>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userDrawn="1"/>
        </p:nvSpPr>
        <p:spPr bwMode="ltGray">
          <a:xfrm>
            <a:off x="-4" y="2743201"/>
            <a:ext cx="4000503"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white">
          <a:xfrm>
            <a:off x="2209798" y="2743201"/>
            <a:ext cx="6934200" cy="24628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6" name="Rectangle 15">
            <a:extLst>
              <a:ext uri="{FF2B5EF4-FFF2-40B4-BE49-F238E27FC236}">
                <a16:creationId xmlns:a16="http://schemas.microsoft.com/office/drawing/2014/main" id="{DBB0C285-C9D7-45D1-AB86-8C987F722B27}"/>
              </a:ext>
            </a:extLst>
          </p:cNvPr>
          <p:cNvSpPr/>
          <p:nvPr userDrawn="1"/>
        </p:nvSpPr>
        <p:spPr bwMode="ltGray">
          <a:xfrm>
            <a:off x="9035900" y="2743202"/>
            <a:ext cx="108100" cy="246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39848F46-D474-40A9-A455-D130213B751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743201"/>
            <a:ext cx="2204631" cy="2462822"/>
          </a:xfrm>
          <a:prstGeom prst="rect">
            <a:avLst/>
          </a:prstGeom>
        </p:spPr>
      </p:pic>
      <p:sp>
        <p:nvSpPr>
          <p:cNvPr id="21" name="Title 4">
            <a:extLst>
              <a:ext uri="{FF2B5EF4-FFF2-40B4-BE49-F238E27FC236}">
                <a16:creationId xmlns:a16="http://schemas.microsoft.com/office/drawing/2014/main" id="{42AA9AB0-48A1-4B44-86E0-48253355BF2E}"/>
              </a:ext>
            </a:extLst>
          </p:cNvPr>
          <p:cNvSpPr>
            <a:spLocks noGrp="1"/>
          </p:cNvSpPr>
          <p:nvPr>
            <p:ph type="title"/>
          </p:nvPr>
        </p:nvSpPr>
        <p:spPr>
          <a:xfrm>
            <a:off x="2504534" y="3038117"/>
            <a:ext cx="6277516" cy="1071649"/>
          </a:xfrm>
        </p:spPr>
        <p:txBody>
          <a:bodyPr>
            <a:normAutofit/>
          </a:bodyPr>
          <a:lstStyle>
            <a:lvl1pPr>
              <a:lnSpc>
                <a:spcPct val="85000"/>
              </a:lnSpc>
              <a:defRPr sz="3600" b="1"/>
            </a:lvl1pPr>
          </a:lstStyle>
          <a:p>
            <a:r>
              <a:rPr lang="en-US" dirty="0"/>
              <a:t>Click to edit Master title style</a:t>
            </a:r>
          </a:p>
        </p:txBody>
      </p:sp>
      <p:sp>
        <p:nvSpPr>
          <p:cNvPr id="22" name="Text Placeholder 6">
            <a:extLst>
              <a:ext uri="{FF2B5EF4-FFF2-40B4-BE49-F238E27FC236}">
                <a16:creationId xmlns:a16="http://schemas.microsoft.com/office/drawing/2014/main" id="{616D59DE-7354-4921-ADF8-611BA6A674A5}"/>
              </a:ext>
            </a:extLst>
          </p:cNvPr>
          <p:cNvSpPr>
            <a:spLocks noGrp="1"/>
          </p:cNvSpPr>
          <p:nvPr>
            <p:ph type="body" sz="quarter" idx="10" hasCustomPrompt="1"/>
          </p:nvPr>
        </p:nvSpPr>
        <p:spPr>
          <a:xfrm>
            <a:off x="2566533" y="4194497"/>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115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eaker Opt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9" y="0"/>
            <a:ext cx="2208379" cy="508295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0" y="4970161"/>
            <a:ext cx="3661715" cy="4061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flipH="1">
            <a:off x="2729" y="5197397"/>
            <a:ext cx="9138540" cy="1660603"/>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Title 4"/>
          <p:cNvSpPr>
            <a:spLocks noGrp="1"/>
          </p:cNvSpPr>
          <p:nvPr userDrawn="1">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sp>
        <p:nvSpPr>
          <p:cNvPr id="16" name="Text Placeholder 6"/>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Tree>
    <p:extLst>
      <p:ext uri="{BB962C8B-B14F-4D97-AF65-F5344CB8AC3E}">
        <p14:creationId xmlns:p14="http://schemas.microsoft.com/office/powerpoint/2010/main" val="31918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reaker Opt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b="-421"/>
          <a:stretch/>
        </p:blipFill>
        <p:spPr bwMode="auto">
          <a:xfrm>
            <a:off x="-5050" y="0"/>
            <a:ext cx="2208379" cy="506306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8467" y="4970161"/>
            <a:ext cx="3661715" cy="335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5050" y="5197397"/>
            <a:ext cx="9149051" cy="1660603"/>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4" name="Title 4">
            <a:extLst>
              <a:ext uri="{FF2B5EF4-FFF2-40B4-BE49-F238E27FC236}">
                <a16:creationId xmlns:a16="http://schemas.microsoft.com/office/drawing/2014/main" id="{94EF5FDB-7493-4102-A47B-09612A70F963}"/>
              </a:ext>
            </a:extLst>
          </p:cNvPr>
          <p:cNvSpPr>
            <a:spLocks noGrp="1"/>
          </p:cNvSpPr>
          <p:nvPr>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17" name="Text Placeholder 6">
            <a:extLst>
              <a:ext uri="{FF2B5EF4-FFF2-40B4-BE49-F238E27FC236}">
                <a16:creationId xmlns:a16="http://schemas.microsoft.com/office/drawing/2014/main" id="{6B58FEB1-DFEB-4CA9-935C-40D27C7C641A}"/>
              </a:ext>
            </a:extLst>
          </p:cNvPr>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86004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172C2A-3997-4027-B61D-48709FE8354A}" type="datetimeFigureOut">
              <a:rPr lang="en-US" smtClean="0"/>
              <a:t>04/05/2021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198662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reaker Opt2">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 b="-1"/>
          <a:stretch/>
        </p:blipFill>
        <p:spPr bwMode="auto">
          <a:xfrm>
            <a:off x="0" y="0"/>
            <a:ext cx="2209798" cy="508846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1" y="4970160"/>
            <a:ext cx="3661715" cy="4400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1027"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0" y="5197397"/>
            <a:ext cx="9144002" cy="16606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2" y="4107146"/>
            <a:ext cx="9149169"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3" name="Title 4">
            <a:extLst>
              <a:ext uri="{FF2B5EF4-FFF2-40B4-BE49-F238E27FC236}">
                <a16:creationId xmlns:a16="http://schemas.microsoft.com/office/drawing/2014/main" id="{FCA40BBC-C68A-48E8-80F9-2D9B2AA92C30}"/>
              </a:ext>
            </a:extLst>
          </p:cNvPr>
          <p:cNvSpPr>
            <a:spLocks noGrp="1"/>
          </p:cNvSpPr>
          <p:nvPr>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16" name="Text Placeholder 6">
            <a:extLst>
              <a:ext uri="{FF2B5EF4-FFF2-40B4-BE49-F238E27FC236}">
                <a16:creationId xmlns:a16="http://schemas.microsoft.com/office/drawing/2014/main" id="{73B2A0DE-1BA3-4161-A44D-3189BC518C72}"/>
              </a:ext>
            </a:extLst>
          </p:cNvPr>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5450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reaker Opt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209798" cy="505777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1" y="4970160"/>
            <a:ext cx="3661715" cy="4400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0" y="5197397"/>
            <a:ext cx="9143999" cy="16606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sp>
        <p:nvSpPr>
          <p:cNvPr id="11" name="Rectangle 10"/>
          <p:cNvSpPr/>
          <p:nvPr userDrawn="1"/>
        </p:nvSpPr>
        <p:spPr>
          <a:xfrm>
            <a:off x="0" y="4107146"/>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3" name="Title 4">
            <a:extLst>
              <a:ext uri="{FF2B5EF4-FFF2-40B4-BE49-F238E27FC236}">
                <a16:creationId xmlns:a16="http://schemas.microsoft.com/office/drawing/2014/main" id="{AF315EC7-6D62-4230-B30B-4AB052836300}"/>
              </a:ext>
            </a:extLst>
          </p:cNvPr>
          <p:cNvSpPr>
            <a:spLocks noGrp="1"/>
          </p:cNvSpPr>
          <p:nvPr>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17" name="Text Placeholder 6">
            <a:extLst>
              <a:ext uri="{FF2B5EF4-FFF2-40B4-BE49-F238E27FC236}">
                <a16:creationId xmlns:a16="http://schemas.microsoft.com/office/drawing/2014/main" id="{1DFEF078-97C4-48AC-A360-B932BE63CE12}"/>
              </a:ext>
            </a:extLst>
          </p:cNvPr>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88419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Breaker Opt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2209798" cy="5080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1" y="4970160"/>
            <a:ext cx="3661715" cy="4400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0" y="5197397"/>
            <a:ext cx="9144000" cy="16606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0" y="4114767"/>
            <a:ext cx="9144000"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3" name="Title 4">
            <a:extLst>
              <a:ext uri="{FF2B5EF4-FFF2-40B4-BE49-F238E27FC236}">
                <a16:creationId xmlns:a16="http://schemas.microsoft.com/office/drawing/2014/main" id="{9178B2E1-3D80-4FE0-9316-EAD581749758}"/>
              </a:ext>
            </a:extLst>
          </p:cNvPr>
          <p:cNvSpPr>
            <a:spLocks noGrp="1"/>
          </p:cNvSpPr>
          <p:nvPr>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17" name="Text Placeholder 6">
            <a:extLst>
              <a:ext uri="{FF2B5EF4-FFF2-40B4-BE49-F238E27FC236}">
                <a16:creationId xmlns:a16="http://schemas.microsoft.com/office/drawing/2014/main" id="{D5BB8860-BDF8-4080-94EF-40B8581BB575}"/>
              </a:ext>
            </a:extLst>
          </p:cNvPr>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78113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Breaker Opt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2209798" cy="50863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1" y="4970160"/>
            <a:ext cx="3661715" cy="4400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2" y="5197397"/>
            <a:ext cx="9144001" cy="16606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lvl1pPr>
              <a:defRPr>
                <a:solidFill>
                  <a:srgbClr val="FFFFFF"/>
                </a:solidFill>
              </a:defRPr>
            </a:lvl1pPr>
          </a:lstStyle>
          <a:p>
            <a:fld id="{A6CAB8B7-265A-4B9C-96E6-E1ACD9C5024C}" type="slidenum">
              <a:rPr lang="en-US" smtClean="0"/>
              <a:pPr/>
              <a:t>‹#›</a:t>
            </a:fld>
            <a:endParaRPr lang="en-US" dirty="0"/>
          </a:p>
        </p:txBody>
      </p:sp>
      <p:sp>
        <p:nvSpPr>
          <p:cNvPr id="11" name="Rectangle 10"/>
          <p:cNvSpPr/>
          <p:nvPr userDrawn="1"/>
        </p:nvSpPr>
        <p:spPr>
          <a:xfrm>
            <a:off x="0" y="4114767"/>
            <a:ext cx="9144000"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3" name="Title 4">
            <a:extLst>
              <a:ext uri="{FF2B5EF4-FFF2-40B4-BE49-F238E27FC236}">
                <a16:creationId xmlns:a16="http://schemas.microsoft.com/office/drawing/2014/main" id="{C196299C-C52B-4322-9982-687931AA29BC}"/>
              </a:ext>
            </a:extLst>
          </p:cNvPr>
          <p:cNvSpPr>
            <a:spLocks noGrp="1"/>
          </p:cNvSpPr>
          <p:nvPr>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17" name="Text Placeholder 6">
            <a:extLst>
              <a:ext uri="{FF2B5EF4-FFF2-40B4-BE49-F238E27FC236}">
                <a16:creationId xmlns:a16="http://schemas.microsoft.com/office/drawing/2014/main" id="{5350230F-BD15-423F-9A54-7C6D20FD2493}"/>
              </a:ext>
            </a:extLst>
          </p:cNvPr>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06999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Breaker Opt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4572000" y="0"/>
            <a:ext cx="4572000" cy="6858000"/>
          </a:xfrm>
          <a:prstGeom prst="rect">
            <a:avLst/>
          </a:prstGeom>
        </p:spPr>
      </p:pic>
      <p:pic>
        <p:nvPicPr>
          <p:cNvPr id="10" name="Picture 2" descr="C:\Users\thompmir\Desktop\FC Images\Iowa_Corn_800_836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8049" t="1094" r="54441" b="3823"/>
          <a:stretch/>
        </p:blipFill>
        <p:spPr bwMode="auto">
          <a:xfrm>
            <a:off x="-1" y="-1"/>
            <a:ext cx="2209799" cy="50972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ltGray">
          <a:xfrm>
            <a:off x="-1" y="4970160"/>
            <a:ext cx="3661715" cy="4400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C:\Users\thompmir\Desktop\FC Images\Iowa_Corn_800_836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8470" t="75094"/>
          <a:stretch/>
        </p:blipFill>
        <p:spPr bwMode="auto">
          <a:xfrm>
            <a:off x="3" y="5197398"/>
            <a:ext cx="9143996" cy="16606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4114767"/>
            <a:ext cx="9144000"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5" name="Title 4">
            <a:extLst>
              <a:ext uri="{FF2B5EF4-FFF2-40B4-BE49-F238E27FC236}">
                <a16:creationId xmlns:a16="http://schemas.microsoft.com/office/drawing/2014/main" id="{12127C27-3FBF-4AF6-A715-EC69CEF1B94F}"/>
              </a:ext>
            </a:extLst>
          </p:cNvPr>
          <p:cNvSpPr>
            <a:spLocks noGrp="1"/>
          </p:cNvSpPr>
          <p:nvPr>
            <p:ph type="title"/>
          </p:nvPr>
        </p:nvSpPr>
        <p:spPr>
          <a:xfrm>
            <a:off x="2504534" y="2627091"/>
            <a:ext cx="6277516" cy="1071649"/>
          </a:xfrm>
        </p:spPr>
        <p:txBody>
          <a:bodyPr>
            <a:normAutofit/>
          </a:bodyPr>
          <a:lstStyle>
            <a:lvl1pPr>
              <a:lnSpc>
                <a:spcPct val="85000"/>
              </a:lnSpc>
              <a:defRPr sz="3600" b="1"/>
            </a:lvl1pPr>
          </a:lstStyle>
          <a:p>
            <a:r>
              <a:rPr lang="en-US" dirty="0"/>
              <a:t>Click to edit Master title style</a:t>
            </a:r>
          </a:p>
        </p:txBody>
      </p:sp>
      <p:sp>
        <p:nvSpPr>
          <p:cNvPr id="19" name="Text Placeholder 6">
            <a:extLst>
              <a:ext uri="{FF2B5EF4-FFF2-40B4-BE49-F238E27FC236}">
                <a16:creationId xmlns:a16="http://schemas.microsoft.com/office/drawing/2014/main" id="{EE14C725-A8D4-4BA1-8875-31BFFF062C12}"/>
              </a:ext>
            </a:extLst>
          </p:cNvPr>
          <p:cNvSpPr>
            <a:spLocks noGrp="1"/>
          </p:cNvSpPr>
          <p:nvPr>
            <p:ph type="body" sz="quarter" idx="10" hasCustomPrompt="1"/>
          </p:nvPr>
        </p:nvSpPr>
        <p:spPr>
          <a:xfrm>
            <a:off x="2566533" y="3851499"/>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35643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rotWithShape="1">
          <a:blip r:embed="rId3" cstate="print">
            <a:alphaModFix amt="51000"/>
            <a:extLst>
              <a:ext uri="{28A0092B-C50C-407E-A947-70E740481C1C}">
                <a14:useLocalDpi xmlns:a14="http://schemas.microsoft.com/office/drawing/2010/main" val="0"/>
              </a:ext>
            </a:extLst>
          </a:blip>
          <a:srcRect/>
          <a:stretch/>
        </p:blipFill>
        <p:spPr>
          <a:xfrm>
            <a:off x="4155186" y="0"/>
            <a:ext cx="4988814" cy="6858000"/>
          </a:xfrm>
          <a:prstGeom prst="rect">
            <a:avLst/>
          </a:prstGeom>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Title 4"/>
          <p:cNvSpPr>
            <a:spLocks noGrp="1"/>
          </p:cNvSpPr>
          <p:nvPr>
            <p:ph type="title"/>
          </p:nvPr>
        </p:nvSpPr>
        <p:spPr>
          <a:xfrm>
            <a:off x="1017914" y="1516365"/>
            <a:ext cx="7592686" cy="1071649"/>
          </a:xfrm>
        </p:spPr>
        <p:txBody>
          <a:bodyPr>
            <a:normAutofit/>
          </a:bodyPr>
          <a:lstStyle>
            <a:lvl1pPr>
              <a:lnSpc>
                <a:spcPct val="85000"/>
              </a:lnSpc>
              <a:defRPr sz="3600" b="1"/>
            </a:lvl1pPr>
          </a:lstStyle>
          <a:p>
            <a:r>
              <a:rPr lang="en-US" dirty="0"/>
              <a:t>Click to edit Master title style</a:t>
            </a:r>
          </a:p>
        </p:txBody>
      </p:sp>
      <p:sp>
        <p:nvSpPr>
          <p:cNvPr id="18" name="Text Placeholder 6"/>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
        <p:nvSpPr>
          <p:cNvPr id="8" name="Rectangle 7"/>
          <p:cNvSpPr/>
          <p:nvPr userDrawn="1"/>
        </p:nvSpPr>
        <p:spPr>
          <a:xfrm>
            <a:off x="-5168" y="4114767"/>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Tree>
    <p:extLst>
      <p:ext uri="{BB962C8B-B14F-4D97-AF65-F5344CB8AC3E}">
        <p14:creationId xmlns:p14="http://schemas.microsoft.com/office/powerpoint/2010/main" val="19313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14"/>
          <p:cNvPicPr>
            <a:picLocks noChangeAspect="1"/>
          </p:cNvPicPr>
          <p:nvPr userDrawn="1"/>
        </p:nvPicPr>
        <p:blipFill rotWithShape="1">
          <a:blip r:embed="rId3" cstate="print">
            <a:alphaModFix amt="17000"/>
            <a:extLst>
              <a:ext uri="{28A0092B-C50C-407E-A947-70E740481C1C}">
                <a14:useLocalDpi xmlns:a14="http://schemas.microsoft.com/office/drawing/2010/main" val="0"/>
              </a:ext>
            </a:extLst>
          </a:blip>
          <a:srcRect/>
          <a:stretch/>
        </p:blipFill>
        <p:spPr>
          <a:xfrm>
            <a:off x="-1" y="0"/>
            <a:ext cx="4974531" cy="6858000"/>
          </a:xfrm>
          <a:prstGeom prst="rect">
            <a:avLst/>
          </a:prstGeom>
        </p:spPr>
      </p:pic>
      <p:sp>
        <p:nvSpPr>
          <p:cNvPr id="11"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0" name="Title 4">
            <a:extLst>
              <a:ext uri="{FF2B5EF4-FFF2-40B4-BE49-F238E27FC236}">
                <a16:creationId xmlns:a16="http://schemas.microsoft.com/office/drawing/2014/main" id="{24589B63-189B-4AB4-BFD4-FECE163DBA4A}"/>
              </a:ext>
            </a:extLst>
          </p:cNvPr>
          <p:cNvSpPr>
            <a:spLocks noGrp="1"/>
          </p:cNvSpPr>
          <p:nvPr>
            <p:ph type="title"/>
          </p:nvPr>
        </p:nvSpPr>
        <p:spPr>
          <a:xfrm>
            <a:off x="1017914" y="1516365"/>
            <a:ext cx="7592686" cy="1071649"/>
          </a:xfrm>
        </p:spPr>
        <p:txBody>
          <a:bodyPr>
            <a:normAutofit/>
          </a:bodyPr>
          <a:lstStyle>
            <a:lvl1pPr>
              <a:lnSpc>
                <a:spcPct val="85000"/>
              </a:lnSpc>
              <a:defRPr sz="3600" b="1"/>
            </a:lvl1pPr>
          </a:lstStyle>
          <a:p>
            <a:r>
              <a:rPr lang="en-US" dirty="0"/>
              <a:t>Click to edit Master title style</a:t>
            </a:r>
          </a:p>
        </p:txBody>
      </p:sp>
      <p:sp>
        <p:nvSpPr>
          <p:cNvPr id="16" name="Text Placeholder 6">
            <a:extLst>
              <a:ext uri="{FF2B5EF4-FFF2-40B4-BE49-F238E27FC236}">
                <a16:creationId xmlns:a16="http://schemas.microsoft.com/office/drawing/2014/main" id="{70AF15EE-CF1D-4966-BFF8-219C7402D2C6}"/>
              </a:ext>
            </a:extLst>
          </p:cNvPr>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416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flipH="1">
            <a:off x="0" y="0"/>
            <a:ext cx="91422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userDrawn="1"/>
        </p:nvSpPr>
        <p:spPr>
          <a:xfrm>
            <a:off x="-5168" y="4114767"/>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pic>
        <p:nvPicPr>
          <p:cNvPr id="14" name="Picture 13"/>
          <p:cNvPicPr>
            <a:picLocks noChangeAspect="1"/>
          </p:cNvPicPr>
          <p:nvPr userDrawn="1"/>
        </p:nvPicPr>
        <p:blipFill rotWithShape="1">
          <a:blip r:embed="rId5" cstate="print">
            <a:alphaModFix amt="17000"/>
            <a:extLst>
              <a:ext uri="{28A0092B-C50C-407E-A947-70E740481C1C}">
                <a14:useLocalDpi xmlns:a14="http://schemas.microsoft.com/office/drawing/2010/main" val="0"/>
              </a:ext>
            </a:extLst>
          </a:blip>
          <a:srcRect/>
          <a:stretch/>
        </p:blipFill>
        <p:spPr>
          <a:xfrm>
            <a:off x="-1" y="0"/>
            <a:ext cx="4974531" cy="6858000"/>
          </a:xfrm>
          <a:prstGeom prst="rect">
            <a:avLst/>
          </a:prstGeom>
        </p:spPr>
      </p:pic>
      <p:sp>
        <p:nvSpPr>
          <p:cNvPr id="15" name="Title 4">
            <a:extLst>
              <a:ext uri="{FF2B5EF4-FFF2-40B4-BE49-F238E27FC236}">
                <a16:creationId xmlns:a16="http://schemas.microsoft.com/office/drawing/2014/main" id="{1EB005F4-3603-4EAB-A298-828BA3F1D523}"/>
              </a:ext>
            </a:extLst>
          </p:cNvPr>
          <p:cNvSpPr>
            <a:spLocks noGrp="1"/>
          </p:cNvSpPr>
          <p:nvPr>
            <p:ph type="title"/>
          </p:nvPr>
        </p:nvSpPr>
        <p:spPr>
          <a:xfrm>
            <a:off x="1017914" y="1516365"/>
            <a:ext cx="7592686" cy="1071649"/>
          </a:xfrm>
        </p:spPr>
        <p:txBody>
          <a:bodyPr>
            <a:normAutofit/>
          </a:bodyPr>
          <a:lstStyle>
            <a:lvl1pPr>
              <a:lnSpc>
                <a:spcPct val="85000"/>
              </a:lnSpc>
              <a:defRPr sz="3600" b="1"/>
            </a:lvl1pPr>
          </a:lstStyle>
          <a:p>
            <a:r>
              <a:rPr lang="en-US" dirty="0"/>
              <a:t>Click to edit Master title style</a:t>
            </a:r>
          </a:p>
        </p:txBody>
      </p:sp>
      <p:sp>
        <p:nvSpPr>
          <p:cNvPr id="16" name="Text Placeholder 6">
            <a:extLst>
              <a:ext uri="{FF2B5EF4-FFF2-40B4-BE49-F238E27FC236}">
                <a16:creationId xmlns:a16="http://schemas.microsoft.com/office/drawing/2014/main" id="{E59C5B10-64D6-4B27-802A-3C71159ABE65}"/>
              </a:ext>
            </a:extLst>
          </p:cNvPr>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7910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049" r="-1004" b="-805"/>
          <a:stretch/>
        </p:blipFill>
        <p:spPr bwMode="auto">
          <a:xfrm>
            <a:off x="-156410" y="-58636"/>
            <a:ext cx="9452810" cy="70055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58636"/>
            <a:ext cx="9194800" cy="7005536"/>
          </a:xfrm>
          <a:prstGeom prst="rect">
            <a:avLst/>
          </a:prstGeom>
          <a:gradFill>
            <a:gsLst>
              <a:gs pos="10000">
                <a:schemeClr val="tx1">
                  <a:alpha val="0"/>
                </a:schemeClr>
              </a:gs>
              <a:gs pos="66000">
                <a:schemeClr val="tx1">
                  <a:alpha val="0"/>
                </a:schemeClr>
              </a:gs>
              <a:gs pos="51000">
                <a:srgbClr val="000000">
                  <a:alpha val="50000"/>
                </a:srgbClr>
              </a:gs>
              <a:gs pos="22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pic>
        <p:nvPicPr>
          <p:cNvPr id="15" name="Picture 14"/>
          <p:cNvPicPr>
            <a:picLocks noChangeAspect="1"/>
          </p:cNvPicPr>
          <p:nvPr userDrawn="1"/>
        </p:nvPicPr>
        <p:blipFill rotWithShape="1">
          <a:blip r:embed="rId5" cstate="print">
            <a:alphaModFix amt="15000"/>
            <a:extLst>
              <a:ext uri="{28A0092B-C50C-407E-A947-70E740481C1C}">
                <a14:useLocalDpi xmlns:a14="http://schemas.microsoft.com/office/drawing/2010/main" val="0"/>
              </a:ext>
            </a:extLst>
          </a:blip>
          <a:srcRect/>
          <a:stretch/>
        </p:blipFill>
        <p:spPr>
          <a:xfrm>
            <a:off x="4205986" y="-58636"/>
            <a:ext cx="5090414" cy="7005536"/>
          </a:xfrm>
          <a:prstGeom prst="rect">
            <a:avLst/>
          </a:prstGeom>
        </p:spPr>
      </p:pic>
      <p:sp>
        <p:nvSpPr>
          <p:cNvPr id="16" name="Title 4">
            <a:extLst>
              <a:ext uri="{FF2B5EF4-FFF2-40B4-BE49-F238E27FC236}">
                <a16:creationId xmlns:a16="http://schemas.microsoft.com/office/drawing/2014/main" id="{7F187CF4-D1CF-4CE1-B84E-9AA292BB03AD}"/>
              </a:ext>
            </a:extLst>
          </p:cNvPr>
          <p:cNvSpPr>
            <a:spLocks noGrp="1"/>
          </p:cNvSpPr>
          <p:nvPr>
            <p:ph type="title"/>
          </p:nvPr>
        </p:nvSpPr>
        <p:spPr>
          <a:xfrm>
            <a:off x="1017914" y="1516365"/>
            <a:ext cx="7592686" cy="1071649"/>
          </a:xfrm>
        </p:spPr>
        <p:txBody>
          <a:bodyPr>
            <a:normAutofit/>
          </a:bodyPr>
          <a:lstStyle>
            <a:lvl1pPr>
              <a:lnSpc>
                <a:spcPct val="85000"/>
              </a:lnSpc>
              <a:defRPr sz="3600" b="1">
                <a:solidFill>
                  <a:srgbClr val="FFFFFF"/>
                </a:solidFill>
              </a:defRPr>
            </a:lvl1pPr>
          </a:lstStyle>
          <a:p>
            <a:r>
              <a:rPr lang="en-US" dirty="0"/>
              <a:t>Click to edit Master title style</a:t>
            </a:r>
          </a:p>
        </p:txBody>
      </p:sp>
      <p:sp>
        <p:nvSpPr>
          <p:cNvPr id="17" name="Text Placeholder 6">
            <a:extLst>
              <a:ext uri="{FF2B5EF4-FFF2-40B4-BE49-F238E27FC236}">
                <a16:creationId xmlns:a16="http://schemas.microsoft.com/office/drawing/2014/main" id="{D23B10E5-0D9C-402B-B07A-25B08F56F471}"/>
              </a:ext>
            </a:extLst>
          </p:cNvPr>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rgbClr val="FFFFFF"/>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8383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userDrawn="1"/>
        </p:nvSpPr>
        <p:spPr>
          <a:xfrm>
            <a:off x="-5168" y="4114767"/>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pic>
        <p:nvPicPr>
          <p:cNvPr id="14" name="Picture 13"/>
          <p:cNvPicPr>
            <a:picLocks noChangeAspect="1"/>
          </p:cNvPicPr>
          <p:nvPr userDrawn="1"/>
        </p:nvPicPr>
        <p:blipFill rotWithShape="1">
          <a:blip r:embed="rId5" cstate="print">
            <a:alphaModFix amt="17000"/>
            <a:extLst>
              <a:ext uri="{28A0092B-C50C-407E-A947-70E740481C1C}">
                <a14:useLocalDpi xmlns:a14="http://schemas.microsoft.com/office/drawing/2010/main" val="0"/>
              </a:ext>
            </a:extLst>
          </a:blip>
          <a:srcRect/>
          <a:stretch/>
        </p:blipFill>
        <p:spPr>
          <a:xfrm>
            <a:off x="-1" y="0"/>
            <a:ext cx="4974531" cy="6858000"/>
          </a:xfrm>
          <a:prstGeom prst="rect">
            <a:avLst/>
          </a:prstGeom>
        </p:spPr>
      </p:pic>
      <p:sp>
        <p:nvSpPr>
          <p:cNvPr id="15" name="Title 4">
            <a:extLst>
              <a:ext uri="{FF2B5EF4-FFF2-40B4-BE49-F238E27FC236}">
                <a16:creationId xmlns:a16="http://schemas.microsoft.com/office/drawing/2014/main" id="{3750262F-19A3-44C8-A094-300F684B88AC}"/>
              </a:ext>
            </a:extLst>
          </p:cNvPr>
          <p:cNvSpPr>
            <a:spLocks noGrp="1"/>
          </p:cNvSpPr>
          <p:nvPr>
            <p:ph type="title"/>
          </p:nvPr>
        </p:nvSpPr>
        <p:spPr>
          <a:xfrm>
            <a:off x="1017914" y="1516365"/>
            <a:ext cx="7592686" cy="1071649"/>
          </a:xfrm>
        </p:spPr>
        <p:txBody>
          <a:bodyPr>
            <a:normAutofit/>
          </a:bodyPr>
          <a:lstStyle>
            <a:lvl1pPr>
              <a:lnSpc>
                <a:spcPct val="85000"/>
              </a:lnSpc>
              <a:defRPr sz="3600" b="1"/>
            </a:lvl1pPr>
          </a:lstStyle>
          <a:p>
            <a:r>
              <a:rPr lang="en-US" dirty="0"/>
              <a:t>Click to edit Master title style</a:t>
            </a:r>
          </a:p>
        </p:txBody>
      </p:sp>
      <p:sp>
        <p:nvSpPr>
          <p:cNvPr id="16" name="Text Placeholder 6">
            <a:extLst>
              <a:ext uri="{FF2B5EF4-FFF2-40B4-BE49-F238E27FC236}">
                <a16:creationId xmlns:a16="http://schemas.microsoft.com/office/drawing/2014/main" id="{1CA94DD8-879D-4195-B0DB-429CC6234E23}"/>
              </a:ext>
            </a:extLst>
          </p:cNvPr>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155639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172C2A-3997-4027-B61D-48709FE8354A}" type="datetimeFigureOut">
              <a:rPr lang="en-US" smtClean="0"/>
              <a:t>04/05/2021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1096233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0"/>
            <a:ext cx="9144000" cy="6858000"/>
          </a:xfrm>
          <a:prstGeom prst="rect">
            <a:avLst/>
          </a:prstGeom>
          <a:gradFill flip="none" rotWithShape="1">
            <a:gsLst>
              <a:gs pos="0">
                <a:schemeClr val="tx1">
                  <a:alpha val="0"/>
                </a:schemeClr>
              </a:gs>
              <a:gs pos="100000">
                <a:schemeClr val="tx1">
                  <a:alpha val="0"/>
                </a:schemeClr>
              </a:gs>
              <a:gs pos="51000">
                <a:srgbClr val="000000">
                  <a:alpha val="20000"/>
                </a:srgbClr>
              </a:gs>
              <a:gs pos="22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p:nvPr userDrawn="1"/>
        </p:nvSpPr>
        <p:spPr>
          <a:xfrm>
            <a:off x="0" y="0"/>
            <a:ext cx="4053840" cy="2743201"/>
          </a:xfrm>
          <a:prstGeom prst="rect">
            <a:avLst/>
          </a:prstGeom>
          <a:gradFill>
            <a:gsLst>
              <a:gs pos="9000">
                <a:schemeClr val="tx1">
                  <a:alpha val="55000"/>
                </a:schemeClr>
              </a:gs>
              <a:gs pos="51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168" y="4114767"/>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pic>
        <p:nvPicPr>
          <p:cNvPr id="17" name="Picture 16"/>
          <p:cNvPicPr>
            <a:picLocks noChangeAspect="1"/>
          </p:cNvPicPr>
          <p:nvPr userDrawn="1"/>
        </p:nvPicPr>
        <p:blipFill rotWithShape="1">
          <a:blip r:embed="rId5" cstate="print">
            <a:alphaModFix amt="16000"/>
            <a:extLst>
              <a:ext uri="{28A0092B-C50C-407E-A947-70E740481C1C}">
                <a14:useLocalDpi xmlns:a14="http://schemas.microsoft.com/office/drawing/2010/main" val="0"/>
              </a:ext>
            </a:extLst>
          </a:blip>
          <a:srcRect/>
          <a:stretch/>
        </p:blipFill>
        <p:spPr>
          <a:xfrm>
            <a:off x="-1" y="0"/>
            <a:ext cx="4974531" cy="6858000"/>
          </a:xfrm>
          <a:prstGeom prst="rect">
            <a:avLst/>
          </a:prstGeom>
        </p:spPr>
      </p:pic>
      <p:sp>
        <p:nvSpPr>
          <p:cNvPr id="18" name="Title 4">
            <a:extLst>
              <a:ext uri="{FF2B5EF4-FFF2-40B4-BE49-F238E27FC236}">
                <a16:creationId xmlns:a16="http://schemas.microsoft.com/office/drawing/2014/main" id="{E382D699-A172-47FA-9BB5-0DDA88C59718}"/>
              </a:ext>
            </a:extLst>
          </p:cNvPr>
          <p:cNvSpPr>
            <a:spLocks noGrp="1"/>
          </p:cNvSpPr>
          <p:nvPr>
            <p:ph type="title"/>
          </p:nvPr>
        </p:nvSpPr>
        <p:spPr>
          <a:xfrm>
            <a:off x="1017914" y="1516365"/>
            <a:ext cx="7592686" cy="1071649"/>
          </a:xfrm>
        </p:spPr>
        <p:txBody>
          <a:bodyPr>
            <a:normAutofit/>
          </a:bodyPr>
          <a:lstStyle>
            <a:lvl1pPr>
              <a:lnSpc>
                <a:spcPct val="85000"/>
              </a:lnSpc>
              <a:defRPr sz="3600" b="1">
                <a:solidFill>
                  <a:srgbClr val="FFFFFF"/>
                </a:solidFill>
              </a:defRPr>
            </a:lvl1pPr>
          </a:lstStyle>
          <a:p>
            <a:r>
              <a:rPr lang="en-US" dirty="0"/>
              <a:t>Click to edit Master title style</a:t>
            </a:r>
          </a:p>
        </p:txBody>
      </p:sp>
      <p:sp>
        <p:nvSpPr>
          <p:cNvPr id="19" name="Text Placeholder 6">
            <a:extLst>
              <a:ext uri="{FF2B5EF4-FFF2-40B4-BE49-F238E27FC236}">
                <a16:creationId xmlns:a16="http://schemas.microsoft.com/office/drawing/2014/main" id="{3BA7EEC0-B5D9-442F-93E8-06734354E8E1}"/>
              </a:ext>
            </a:extLst>
          </p:cNvPr>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rgbClr val="FFFFFF"/>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51470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reaker Slide Opt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rotWithShape="1">
          <a:blip r:embed="rId3" cstate="print">
            <a:alphaModFix amt="17000"/>
            <a:extLst>
              <a:ext uri="{28A0092B-C50C-407E-A947-70E740481C1C}">
                <a14:useLocalDpi xmlns:a14="http://schemas.microsoft.com/office/drawing/2010/main" val="0"/>
              </a:ext>
            </a:extLst>
          </a:blip>
          <a:srcRect/>
          <a:stretch/>
        </p:blipFill>
        <p:spPr>
          <a:xfrm>
            <a:off x="-1" y="0"/>
            <a:ext cx="4974531" cy="6858000"/>
          </a:xfrm>
          <a:prstGeom prst="rect">
            <a:avLst/>
          </a:prstGeom>
        </p:spPr>
      </p:pic>
      <p:sp>
        <p:nvSpPr>
          <p:cNvPr id="9" name="Rectangle 8"/>
          <p:cNvSpPr/>
          <p:nvPr userDrawn="1"/>
        </p:nvSpPr>
        <p:spPr>
          <a:xfrm>
            <a:off x="0" y="0"/>
            <a:ext cx="6734629" cy="6858000"/>
          </a:xfrm>
          <a:prstGeom prst="rect">
            <a:avLst/>
          </a:prstGeom>
          <a:gradFill flip="none" rotWithShape="1">
            <a:gsLst>
              <a:gs pos="100000">
                <a:srgbClr val="FFFFFF">
                  <a:alpha val="0"/>
                </a:srgbClr>
              </a:gs>
              <a:gs pos="79000">
                <a:srgbClr val="FFFFFF">
                  <a:alpha val="50000"/>
                </a:srgbClr>
              </a:gs>
              <a:gs pos="0">
                <a:srgbClr val="FFFFFF">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AutoShape 5"/>
          <p:cNvSpPr>
            <a:spLocks noChangeAspect="1" noChangeArrowheads="1" noTextEdit="1"/>
          </p:cNvSpPr>
          <p:nvPr userDrawn="1"/>
        </p:nvSpPr>
        <p:spPr bwMode="auto">
          <a:xfrm>
            <a:off x="-2292470" y="126050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p:nvPr userDrawn="1"/>
        </p:nvSpPr>
        <p:spPr>
          <a:xfrm>
            <a:off x="-5168" y="4114767"/>
            <a:ext cx="9149168" cy="2743201"/>
          </a:xfrm>
          <a:prstGeom prst="rect">
            <a:avLst/>
          </a:prstGeom>
          <a:gradFill>
            <a:gsLst>
              <a:gs pos="9000">
                <a:schemeClr val="tx1">
                  <a:alpha val="55000"/>
                </a:schemeClr>
              </a:gs>
              <a:gs pos="51000">
                <a:schemeClr val="tx1">
                  <a:alpha val="0"/>
                </a:schemeClr>
              </a:gs>
            </a:gsLst>
            <a:lin ang="5400000" scaled="0"/>
          </a:gra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txBox="1">
            <a:spLocks/>
          </p:cNvSpPr>
          <p:nvPr userDrawn="1"/>
        </p:nvSpPr>
        <p:spPr>
          <a:xfrm>
            <a:off x="4316258" y="6356350"/>
            <a:ext cx="511483" cy="365125"/>
          </a:xfrm>
          <a:prstGeom prst="rect">
            <a:avLst/>
          </a:prstGeom>
        </p:spPr>
        <p:txBody>
          <a:bodyPr vert="horz" lIns="91440" tIns="45720" rIns="91440" bIns="45720" rtlCol="0" anchor="ctr" anchorCtr="1"/>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CAB8B7-265A-4B9C-96E6-E1ACD9C5024C}" type="slidenum">
              <a:rPr lang="en-US" smtClean="0"/>
              <a:pPr/>
              <a:t>‹#›</a:t>
            </a:fld>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0203" y="6475193"/>
            <a:ext cx="996022" cy="237744"/>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176" y="6397092"/>
            <a:ext cx="1349236" cy="338328"/>
          </a:xfrm>
          <a:prstGeom prst="rect">
            <a:avLst/>
          </a:prstGeom>
        </p:spPr>
      </p:pic>
      <p:sp>
        <p:nvSpPr>
          <p:cNvPr id="17" name="Title 4">
            <a:extLst>
              <a:ext uri="{FF2B5EF4-FFF2-40B4-BE49-F238E27FC236}">
                <a16:creationId xmlns:a16="http://schemas.microsoft.com/office/drawing/2014/main" id="{71AD94B2-67BE-4328-BD16-3CE7B184E0E4}"/>
              </a:ext>
            </a:extLst>
          </p:cNvPr>
          <p:cNvSpPr>
            <a:spLocks noGrp="1"/>
          </p:cNvSpPr>
          <p:nvPr>
            <p:ph type="title"/>
          </p:nvPr>
        </p:nvSpPr>
        <p:spPr>
          <a:xfrm>
            <a:off x="1017914" y="1516365"/>
            <a:ext cx="7592686" cy="1071649"/>
          </a:xfrm>
        </p:spPr>
        <p:txBody>
          <a:bodyPr>
            <a:normAutofit/>
          </a:bodyPr>
          <a:lstStyle>
            <a:lvl1pPr>
              <a:lnSpc>
                <a:spcPct val="85000"/>
              </a:lnSpc>
              <a:defRPr sz="3600" b="1"/>
            </a:lvl1pPr>
          </a:lstStyle>
          <a:p>
            <a:r>
              <a:rPr lang="en-US" dirty="0"/>
              <a:t>Click to edit Master title style</a:t>
            </a:r>
          </a:p>
        </p:txBody>
      </p:sp>
      <p:sp>
        <p:nvSpPr>
          <p:cNvPr id="18" name="Text Placeholder 6">
            <a:extLst>
              <a:ext uri="{FF2B5EF4-FFF2-40B4-BE49-F238E27FC236}">
                <a16:creationId xmlns:a16="http://schemas.microsoft.com/office/drawing/2014/main" id="{3128426C-17AB-4E70-8F1E-8D54B8B24038}"/>
              </a:ext>
            </a:extLst>
          </p:cNvPr>
          <p:cNvSpPr>
            <a:spLocks noGrp="1"/>
          </p:cNvSpPr>
          <p:nvPr>
            <p:ph type="body" sz="quarter" idx="10" hasCustomPrompt="1"/>
          </p:nvPr>
        </p:nvSpPr>
        <p:spPr>
          <a:xfrm>
            <a:off x="1017914" y="2690900"/>
            <a:ext cx="4649787" cy="390525"/>
          </a:xfrm>
        </p:spPr>
        <p:txBody>
          <a:bodyPr>
            <a:normAutofit/>
          </a:bodyPr>
          <a:lstStyle>
            <a:lvl1pPr marL="0" algn="l" defTabSz="914400" rtl="0" eaLnBrk="1" latinLnBrk="0" hangingPunct="1">
              <a:lnSpc>
                <a:spcPct val="90000"/>
              </a:lnSpc>
              <a:spcBef>
                <a:spcPct val="0"/>
              </a:spcBef>
              <a:buNone/>
              <a:defRPr lang="en-US" sz="2000" b="0" i="0" kern="1200" cap="none" baseline="0" dirty="0" smtClean="0">
                <a:solidFill>
                  <a:schemeClr val="tx1"/>
                </a:solidFill>
                <a:latin typeface="+mn-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14257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3_Text Slide Opt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2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12"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9" name="Title 1">
            <a:extLst>
              <a:ext uri="{FF2B5EF4-FFF2-40B4-BE49-F238E27FC236}">
                <a16:creationId xmlns:a16="http://schemas.microsoft.com/office/drawing/2014/main" id="{835CAB4C-1944-471B-80A8-545D3B01B301}"/>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959AE523-904F-4DCB-9A0E-54144541A89B}"/>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3" name="Text Placeholder 3">
            <a:extLst>
              <a:ext uri="{FF2B5EF4-FFF2-40B4-BE49-F238E27FC236}">
                <a16:creationId xmlns:a16="http://schemas.microsoft.com/office/drawing/2014/main" id="{16039EDE-1BFC-4199-B5AB-B7B2267B3A0D}"/>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7489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4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3830" y="-1"/>
            <a:ext cx="2539344" cy="11016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0" y="-1"/>
            <a:ext cx="1524000" cy="1101617"/>
          </a:xfrm>
          <a:prstGeom prst="rect">
            <a:avLst/>
          </a:prstGeom>
          <a:gradFill flip="none" rotWithShape="1">
            <a:gsLst>
              <a:gs pos="19000">
                <a:schemeClr val="tx1">
                  <a:alpha val="30000"/>
                </a:scheme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3">
            <a:extLst>
              <a:ext uri="{FF2B5EF4-FFF2-40B4-BE49-F238E27FC236}">
                <a16:creationId xmlns:a16="http://schemas.microsoft.com/office/drawing/2014/main" id="{EBE09E0B-CFCB-4F59-8F0E-4C828DE6C2EF}"/>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3" name="Text Placeholder 3">
            <a:extLst>
              <a:ext uri="{FF2B5EF4-FFF2-40B4-BE49-F238E27FC236}">
                <a16:creationId xmlns:a16="http://schemas.microsoft.com/office/drawing/2014/main" id="{6BF1A3A2-71C9-41A7-B1A5-F26EBBDA0876}"/>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1698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5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2" name="Title 1">
            <a:extLst>
              <a:ext uri="{FF2B5EF4-FFF2-40B4-BE49-F238E27FC236}">
                <a16:creationId xmlns:a16="http://schemas.microsoft.com/office/drawing/2014/main" id="{85E6D749-0B9A-440E-93E3-09A3A2FB9CF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5" name="Text Placeholder 3">
            <a:extLst>
              <a:ext uri="{FF2B5EF4-FFF2-40B4-BE49-F238E27FC236}">
                <a16:creationId xmlns:a16="http://schemas.microsoft.com/office/drawing/2014/main" id="{AC4E8031-D053-4DA6-B7D0-A5B56E2670B7}"/>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69301C15-2675-4596-908E-916AEBB16CD5}"/>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0954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6_Text Slide Opt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FB284388-E162-45A0-839E-813EECE911EC}"/>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3" name="Text Placeholder 3">
            <a:extLst>
              <a:ext uri="{FF2B5EF4-FFF2-40B4-BE49-F238E27FC236}">
                <a16:creationId xmlns:a16="http://schemas.microsoft.com/office/drawing/2014/main" id="{938300B2-624E-4E0A-A5C7-9572754C496E}"/>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E9363364-18CF-4310-A9ED-CD9EC114ECCA}"/>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767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7_Text Slide Opt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2" name="Title 1">
            <a:extLst>
              <a:ext uri="{FF2B5EF4-FFF2-40B4-BE49-F238E27FC236}">
                <a16:creationId xmlns:a16="http://schemas.microsoft.com/office/drawing/2014/main" id="{0C9962FE-916A-47C5-A282-36E12E69EE4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3" name="Text Placeholder 3">
            <a:extLst>
              <a:ext uri="{FF2B5EF4-FFF2-40B4-BE49-F238E27FC236}">
                <a16:creationId xmlns:a16="http://schemas.microsoft.com/office/drawing/2014/main" id="{0FE77F12-D1B7-41B3-B17B-3804CAA2B0C6}"/>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13BEB8F8-31BB-455C-BCFE-B063E4CE8062}"/>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042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8_Text Slide Opt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3" name="Rectangle 12"/>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E49F549B-37ED-4129-9A81-E0384D23CBC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9" name="Text Placeholder 3">
            <a:extLst>
              <a:ext uri="{FF2B5EF4-FFF2-40B4-BE49-F238E27FC236}">
                <a16:creationId xmlns:a16="http://schemas.microsoft.com/office/drawing/2014/main" id="{4413CBE3-295A-4AB6-86AB-04D4497A162F}"/>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E58BE15C-DF73-4FD0-A1C2-728D43BDCD9D}"/>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9867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ext Slide Opt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06316" y="0"/>
            <a:ext cx="50532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0"/>
          </p:nvPr>
        </p:nvSpPr>
        <p:spPr/>
        <p:txBody>
          <a:bodyPr/>
          <a:lstStyle/>
          <a:p>
            <a:fld id="{A6CAB8B7-265A-4B9C-96E6-E1ACD9C5024C}" type="slidenum">
              <a:rPr lang="en-US" smtClean="0"/>
              <a:pPr/>
              <a:t>‹#›</a:t>
            </a:fld>
            <a:endParaRPr lang="en-US" dirty="0"/>
          </a:p>
        </p:txBody>
      </p:sp>
      <p:pic>
        <p:nvPicPr>
          <p:cNvPr id="13" name="Picture 7" descr="X:\FARM_CREDIT\109705-400_1214_Farm Credit Centennial Creative Development\500_PRESENTATION\501_PRIVATE\ASSETS\DSC_2835.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7619" cy="11016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547619" cy="1101619"/>
          </a:xfrm>
          <a:prstGeom prst="rect">
            <a:avLst/>
          </a:prstGeom>
          <a:gradFill flip="none" rotWithShape="1">
            <a:gsLst>
              <a:gs pos="5000">
                <a:schemeClr val="tx1">
                  <a:alpha val="35000"/>
                </a:schemeClr>
              </a:gs>
              <a:gs pos="6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4" name="Rectangle 13"/>
          <p:cNvSpPr/>
          <p:nvPr userDrawn="1"/>
        </p:nvSpPr>
        <p:spPr>
          <a:xfrm>
            <a:off x="0" y="1"/>
            <a:ext cx="2542031"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B64F49E8-8516-4301-9A20-F7626DE57B67}"/>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3F004609-CA46-47C7-A36F-30EFBF69AE99}"/>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0" name="Text Placeholder 3">
            <a:extLst>
              <a:ext uri="{FF2B5EF4-FFF2-40B4-BE49-F238E27FC236}">
                <a16:creationId xmlns:a16="http://schemas.microsoft.com/office/drawing/2014/main" id="{A4A54DCE-FE45-481E-8429-226E6463F674}"/>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766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9_Text Slide Opt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6" name="Rectangle 5"/>
          <p:cNvSpPr/>
          <p:nvPr userDrawn="1"/>
        </p:nvSpPr>
        <p:spPr bwMode="ltGray">
          <a:xfrm>
            <a:off x="2358189" y="0"/>
            <a:ext cx="601579"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
            <a:ext cx="2542032" cy="1101617"/>
          </a:xfrm>
          <a:prstGeom prst="rect">
            <a:avLst/>
          </a:prstGeom>
          <a:gradFill flip="none" rotWithShape="1">
            <a:gsLst>
              <a:gs pos="15000">
                <a:srgbClr val="FFFFFF">
                  <a:alpha val="40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8" name="Title 1">
            <a:extLst>
              <a:ext uri="{FF2B5EF4-FFF2-40B4-BE49-F238E27FC236}">
                <a16:creationId xmlns:a16="http://schemas.microsoft.com/office/drawing/2014/main" id="{F46F987C-8C1B-4C78-8A5C-44E4CAFDBBE2}"/>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5" name="Text Placeholder 3">
            <a:extLst>
              <a:ext uri="{FF2B5EF4-FFF2-40B4-BE49-F238E27FC236}">
                <a16:creationId xmlns:a16="http://schemas.microsoft.com/office/drawing/2014/main" id="{3E0F5BDF-523D-424F-8A79-B7472ADC6C87}"/>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0B310819-8582-4D0B-8AEB-1FF922CCAC68}"/>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1073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172C2A-3997-4027-B61D-48709FE8354A}" type="datetimeFigureOut">
              <a:rPr lang="en-US" smtClean="0"/>
              <a:t>04/05/2021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5179751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0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94284" y="0"/>
            <a:ext cx="57751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E2512927-7C31-4076-AEA2-282DF8BB5C8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5" name="Text Placeholder 3">
            <a:extLst>
              <a:ext uri="{FF2B5EF4-FFF2-40B4-BE49-F238E27FC236}">
                <a16:creationId xmlns:a16="http://schemas.microsoft.com/office/drawing/2014/main" id="{C53C92D2-29D0-4E61-B030-78C8F2F856C3}"/>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A0EFD924-F80B-4894-81EB-A8797CCDD6EF}"/>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7361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1_Text Slide Opt2">
    <p:bg bwMode="gray">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58189" y="0"/>
            <a:ext cx="62564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bwMode="ltGray">
          <a:xfrm>
            <a:off x="0" y="0"/>
            <a:ext cx="1476375" cy="1101617"/>
          </a:xfrm>
          <a:prstGeom prst="rect">
            <a:avLst/>
          </a:prstGeom>
          <a:gradFill flip="none" rotWithShape="1">
            <a:gsLst>
              <a:gs pos="19000">
                <a:srgbClr val="FFFFFF">
                  <a:alpha val="60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BB64E3DF-4B9A-46C3-839D-5321847FCE11}"/>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35804651-2F75-493A-A02F-0B69FBF90CDF}"/>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BA7F11BA-6B17-4ABA-9C8C-4700E98BA78D}"/>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186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2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22095" y="0"/>
            <a:ext cx="649705"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740" y="-1"/>
            <a:ext cx="2538292"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8BD46328-CE3B-4873-941C-388F86CC3975}"/>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5" name="Text Placeholder 3">
            <a:extLst>
              <a:ext uri="{FF2B5EF4-FFF2-40B4-BE49-F238E27FC236}">
                <a16:creationId xmlns:a16="http://schemas.microsoft.com/office/drawing/2014/main" id="{E58C190C-3346-4ADA-AA79-2F7CE219EA9B}"/>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0583CF58-6A64-4199-8E6F-5EC564692A31}"/>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3771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3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82253" y="0"/>
            <a:ext cx="577515"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6531" y="-1"/>
            <a:ext cx="2525409"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54194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EFC54744-3E52-4F18-BE16-871B2EEEC363}"/>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5" name="Text Placeholder 3">
            <a:extLst>
              <a:ext uri="{FF2B5EF4-FFF2-40B4-BE49-F238E27FC236}">
                <a16:creationId xmlns:a16="http://schemas.microsoft.com/office/drawing/2014/main" id="{6CE5BAD3-4DBA-4027-8EFE-97EC0D6B6798}"/>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6677BC8-A9F5-4054-BE64-D6F1BFCFC728}"/>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838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4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
          <a:stretch/>
        </p:blipFill>
        <p:spPr bwMode="auto">
          <a:xfrm flipH="1">
            <a:off x="-2521" y="-1"/>
            <a:ext cx="2545695"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46380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DFA3FFC6-178D-4187-88E3-0ACF15F29A9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5" name="Text Placeholder 3">
            <a:extLst>
              <a:ext uri="{FF2B5EF4-FFF2-40B4-BE49-F238E27FC236}">
                <a16:creationId xmlns:a16="http://schemas.microsoft.com/office/drawing/2014/main" id="{74A5E36A-21F8-4D57-92E2-43722C32AAE6}"/>
              </a:ext>
            </a:extLst>
          </p:cNvPr>
          <p:cNvSpPr>
            <a:spLocks noGrp="1"/>
          </p:cNvSpPr>
          <p:nvPr>
            <p:ph type="body" sz="quarter" idx="13" hasCustomPrompt="1"/>
          </p:nvPr>
        </p:nvSpPr>
        <p:spPr>
          <a:xfrm>
            <a:off x="292608" y="1664208"/>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DDE137B6-13FB-4788-ABC3-F6DB4A56AAD9}"/>
              </a:ext>
            </a:extLst>
          </p:cNvPr>
          <p:cNvSpPr>
            <a:spLocks noGrp="1"/>
          </p:cNvSpPr>
          <p:nvPr>
            <p:ph type="body" sz="quarter" idx="14" hasCustomPrompt="1"/>
          </p:nvPr>
        </p:nvSpPr>
        <p:spPr>
          <a:xfrm>
            <a:off x="292608" y="2124364"/>
            <a:ext cx="8581912" cy="3716878"/>
          </a:xfrm>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3296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7_Text Slide Opt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28" name="Text Placeholder 3">
            <a:extLst>
              <a:ext uri="{FF2B5EF4-FFF2-40B4-BE49-F238E27FC236}">
                <a16:creationId xmlns:a16="http://schemas.microsoft.com/office/drawing/2014/main" id="{046CFFF8-73CA-42D1-9FA5-A20A4D54A59B}"/>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2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12"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4" name="Content Placeholder 3">
            <a:extLst>
              <a:ext uri="{FF2B5EF4-FFF2-40B4-BE49-F238E27FC236}">
                <a16:creationId xmlns:a16="http://schemas.microsoft.com/office/drawing/2014/main" id="{48D8A5B0-3A54-4BF7-AAB3-F4AF12B9EE8B}"/>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0" name="Content Placeholder 3">
            <a:extLst>
              <a:ext uri="{FF2B5EF4-FFF2-40B4-BE49-F238E27FC236}">
                <a16:creationId xmlns:a16="http://schemas.microsoft.com/office/drawing/2014/main" id="{710AEC05-1E7F-41DF-8ADA-5ADCCC256503}"/>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4" name="Text Placeholder 3">
            <a:extLst>
              <a:ext uri="{FF2B5EF4-FFF2-40B4-BE49-F238E27FC236}">
                <a16:creationId xmlns:a16="http://schemas.microsoft.com/office/drawing/2014/main" id="{5692AD6D-B4F1-4D8B-B204-946CDDCB9F49}"/>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3">
            <a:extLst>
              <a:ext uri="{FF2B5EF4-FFF2-40B4-BE49-F238E27FC236}">
                <a16:creationId xmlns:a16="http://schemas.microsoft.com/office/drawing/2014/main" id="{9F1F17D4-E699-4320-9A84-AF0BB9EB4217}"/>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9" name="Text Placeholder 3">
            <a:extLst>
              <a:ext uri="{FF2B5EF4-FFF2-40B4-BE49-F238E27FC236}">
                <a16:creationId xmlns:a16="http://schemas.microsoft.com/office/drawing/2014/main" id="{F9522E76-07B2-4795-BB6A-4012F9A8D117}"/>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1" name="Text Placeholder 3">
            <a:extLst>
              <a:ext uri="{FF2B5EF4-FFF2-40B4-BE49-F238E27FC236}">
                <a16:creationId xmlns:a16="http://schemas.microsoft.com/office/drawing/2014/main" id="{42E8AE89-AD1D-4C31-951F-0F1AAD95049C}"/>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2" name="Text Placeholder 3">
            <a:extLst>
              <a:ext uri="{FF2B5EF4-FFF2-40B4-BE49-F238E27FC236}">
                <a16:creationId xmlns:a16="http://schemas.microsoft.com/office/drawing/2014/main" id="{C25FCC2F-DB9E-4EB1-B27D-2D7DEEA93737}"/>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49888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6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3830" y="-1"/>
            <a:ext cx="2539344" cy="11016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0" y="-1"/>
            <a:ext cx="1524000" cy="1101617"/>
          </a:xfrm>
          <a:prstGeom prst="rect">
            <a:avLst/>
          </a:prstGeom>
          <a:gradFill flip="none" rotWithShape="1">
            <a:gsLst>
              <a:gs pos="19000">
                <a:schemeClr val="tx1">
                  <a:alpha val="30000"/>
                </a:scheme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5" name="Rectangle 14"/>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ntent Placeholder 3">
            <a:extLst>
              <a:ext uri="{FF2B5EF4-FFF2-40B4-BE49-F238E27FC236}">
                <a16:creationId xmlns:a16="http://schemas.microsoft.com/office/drawing/2014/main" id="{988081C7-8A58-4BA7-AC38-A9BBBC33DAA6}"/>
              </a:ext>
            </a:extLst>
          </p:cNvPr>
          <p:cNvSpPr>
            <a:spLocks noGrp="1"/>
          </p:cNvSpPr>
          <p:nvPr>
            <p:ph sz="quarter" idx="18" hasCustomPrompt="1"/>
          </p:nvPr>
        </p:nvSpPr>
        <p:spPr>
          <a:xfrm>
            <a:off x="4736592" y="3868297"/>
            <a:ext cx="4114800" cy="2260897"/>
          </a:xfrm>
        </p:spPr>
        <p:txBody>
          <a:bodyPr anchor="ctr"/>
          <a:lstStyle>
            <a:lvl1pPr algn="ctr">
              <a:defRPr cap="none"/>
            </a:lvl1pPr>
          </a:lstStyle>
          <a:p>
            <a:pPr lvl="0"/>
            <a:r>
              <a:rPr lang="en-US" dirty="0"/>
              <a:t>Content</a:t>
            </a:r>
          </a:p>
        </p:txBody>
      </p:sp>
      <p:sp>
        <p:nvSpPr>
          <p:cNvPr id="46" name="Content Placeholder 3">
            <a:extLst>
              <a:ext uri="{FF2B5EF4-FFF2-40B4-BE49-F238E27FC236}">
                <a16:creationId xmlns:a16="http://schemas.microsoft.com/office/drawing/2014/main" id="{5C64F5F6-7B16-436A-A795-49E0B4903C61}"/>
              </a:ext>
            </a:extLst>
          </p:cNvPr>
          <p:cNvSpPr>
            <a:spLocks noGrp="1"/>
          </p:cNvSpPr>
          <p:nvPr>
            <p:ph sz="quarter" idx="20" hasCustomPrompt="1"/>
          </p:nvPr>
        </p:nvSpPr>
        <p:spPr>
          <a:xfrm>
            <a:off x="4736592" y="1439505"/>
            <a:ext cx="4114800" cy="2260896"/>
          </a:xfrm>
        </p:spPr>
        <p:txBody>
          <a:bodyPr anchor="ctr"/>
          <a:lstStyle>
            <a:lvl1pPr algn="ctr">
              <a:defRPr cap="none"/>
            </a:lvl1pPr>
          </a:lstStyle>
          <a:p>
            <a:pPr lvl="0"/>
            <a:r>
              <a:rPr lang="en-US" dirty="0"/>
              <a:t>Content</a:t>
            </a:r>
          </a:p>
        </p:txBody>
      </p:sp>
      <p:sp>
        <p:nvSpPr>
          <p:cNvPr id="20" name="Title 1">
            <a:extLst>
              <a:ext uri="{FF2B5EF4-FFF2-40B4-BE49-F238E27FC236}">
                <a16:creationId xmlns:a16="http://schemas.microsoft.com/office/drawing/2014/main" id="{878E91DB-5318-4969-9A38-56BC44B4B743}"/>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650B1BA0-0E45-4FDE-9532-46BBDEE0C54D}"/>
              </a:ext>
            </a:extLst>
          </p:cNvPr>
          <p:cNvSpPr>
            <a:spLocks noGrp="1"/>
          </p:cNvSpPr>
          <p:nvPr>
            <p:ph type="body" sz="quarter" idx="21" hasCustomPrompt="1"/>
          </p:nvPr>
        </p:nvSpPr>
        <p:spPr>
          <a:xfrm>
            <a:off x="292608"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3">
            <a:extLst>
              <a:ext uri="{FF2B5EF4-FFF2-40B4-BE49-F238E27FC236}">
                <a16:creationId xmlns:a16="http://schemas.microsoft.com/office/drawing/2014/main" id="{86B26C23-0FA6-417B-B913-084D8E6B63CF}"/>
              </a:ext>
            </a:extLst>
          </p:cNvPr>
          <p:cNvSpPr>
            <a:spLocks noGrp="1"/>
          </p:cNvSpPr>
          <p:nvPr>
            <p:ph type="body" sz="quarter" idx="24" hasCustomPrompt="1"/>
          </p:nvPr>
        </p:nvSpPr>
        <p:spPr>
          <a:xfrm>
            <a:off x="292608" y="1836137"/>
            <a:ext cx="4137928" cy="1864264"/>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3">
            <a:extLst>
              <a:ext uri="{FF2B5EF4-FFF2-40B4-BE49-F238E27FC236}">
                <a16:creationId xmlns:a16="http://schemas.microsoft.com/office/drawing/2014/main" id="{4B36493E-6A61-4CE0-81C7-535C3874B54D}"/>
              </a:ext>
            </a:extLst>
          </p:cNvPr>
          <p:cNvSpPr>
            <a:spLocks noGrp="1"/>
          </p:cNvSpPr>
          <p:nvPr>
            <p:ph type="body" sz="quarter" idx="25"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24475E01-F578-474D-8615-43A8B10A7A03}"/>
              </a:ext>
            </a:extLst>
          </p:cNvPr>
          <p:cNvSpPr>
            <a:spLocks noGrp="1"/>
          </p:cNvSpPr>
          <p:nvPr>
            <p:ph type="body" sz="quarter" idx="23"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753236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5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2" name="Title 1">
            <a:extLst>
              <a:ext uri="{FF2B5EF4-FFF2-40B4-BE49-F238E27FC236}">
                <a16:creationId xmlns:a16="http://schemas.microsoft.com/office/drawing/2014/main" id="{A1C21E08-19DA-498B-B721-979505B4A0CC}"/>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1" name="Text Placeholder 3">
            <a:extLst>
              <a:ext uri="{FF2B5EF4-FFF2-40B4-BE49-F238E27FC236}">
                <a16:creationId xmlns:a16="http://schemas.microsoft.com/office/drawing/2014/main" id="{EAB6B31D-758D-46B2-A9F1-993D18FAA7EA}"/>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F7D3A485-6C24-42D3-9913-50740C2A0F0E}"/>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4" name="Content Placeholder 3">
            <a:extLst>
              <a:ext uri="{FF2B5EF4-FFF2-40B4-BE49-F238E27FC236}">
                <a16:creationId xmlns:a16="http://schemas.microsoft.com/office/drawing/2014/main" id="{A1323F73-D7BD-4280-95CC-3D6488589580}"/>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5" name="Text Placeholder 3">
            <a:extLst>
              <a:ext uri="{FF2B5EF4-FFF2-40B4-BE49-F238E27FC236}">
                <a16:creationId xmlns:a16="http://schemas.microsoft.com/office/drawing/2014/main" id="{5F56B3EF-DF90-4818-B2D0-66F99ABD1200}"/>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3">
            <a:extLst>
              <a:ext uri="{FF2B5EF4-FFF2-40B4-BE49-F238E27FC236}">
                <a16:creationId xmlns:a16="http://schemas.microsoft.com/office/drawing/2014/main" id="{E6440799-6172-44BF-A005-E07CF84960CA}"/>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7" name="Text Placeholder 3">
            <a:extLst>
              <a:ext uri="{FF2B5EF4-FFF2-40B4-BE49-F238E27FC236}">
                <a16:creationId xmlns:a16="http://schemas.microsoft.com/office/drawing/2014/main" id="{AFC1EF0C-4230-46E3-9C26-F6EF10E593AC}"/>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8" name="Text Placeholder 3">
            <a:extLst>
              <a:ext uri="{FF2B5EF4-FFF2-40B4-BE49-F238E27FC236}">
                <a16:creationId xmlns:a16="http://schemas.microsoft.com/office/drawing/2014/main" id="{66C76A26-EEAC-4565-B9CD-AD77F0D41A70}"/>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9" name="Text Placeholder 3">
            <a:extLst>
              <a:ext uri="{FF2B5EF4-FFF2-40B4-BE49-F238E27FC236}">
                <a16:creationId xmlns:a16="http://schemas.microsoft.com/office/drawing/2014/main" id="{45C39E15-4E04-4B6F-AE25-808D96AAF60E}"/>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7804366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4_Text Slide Opt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3" name="Content Placeholder 3">
            <a:extLst>
              <a:ext uri="{FF2B5EF4-FFF2-40B4-BE49-F238E27FC236}">
                <a16:creationId xmlns:a16="http://schemas.microsoft.com/office/drawing/2014/main" id="{8F4676F4-C81F-48F1-98AA-2BF70036FA3B}"/>
              </a:ext>
            </a:extLst>
          </p:cNvPr>
          <p:cNvSpPr>
            <a:spLocks noGrp="1"/>
          </p:cNvSpPr>
          <p:nvPr>
            <p:ph sz="quarter" idx="18" hasCustomPrompt="1"/>
          </p:nvPr>
        </p:nvSpPr>
        <p:spPr>
          <a:xfrm>
            <a:off x="4736592" y="3868297"/>
            <a:ext cx="4114800" cy="2260897"/>
          </a:xfrm>
        </p:spPr>
        <p:txBody>
          <a:bodyPr anchor="ctr"/>
          <a:lstStyle>
            <a:lvl1pPr algn="ctr">
              <a:defRPr cap="none"/>
            </a:lvl1pPr>
          </a:lstStyle>
          <a:p>
            <a:pPr lvl="0"/>
            <a:r>
              <a:rPr lang="en-US" dirty="0"/>
              <a:t>Content</a:t>
            </a:r>
          </a:p>
        </p:txBody>
      </p:sp>
      <p:sp>
        <p:nvSpPr>
          <p:cNvPr id="25" name="Content Placeholder 3">
            <a:extLst>
              <a:ext uri="{FF2B5EF4-FFF2-40B4-BE49-F238E27FC236}">
                <a16:creationId xmlns:a16="http://schemas.microsoft.com/office/drawing/2014/main" id="{099EF8FE-E4DF-41A6-9D07-65C9075B638A}"/>
              </a:ext>
            </a:extLst>
          </p:cNvPr>
          <p:cNvSpPr>
            <a:spLocks noGrp="1"/>
          </p:cNvSpPr>
          <p:nvPr>
            <p:ph sz="quarter" idx="20" hasCustomPrompt="1"/>
          </p:nvPr>
        </p:nvSpPr>
        <p:spPr>
          <a:xfrm>
            <a:off x="4736592" y="1439505"/>
            <a:ext cx="4114800" cy="2260896"/>
          </a:xfrm>
        </p:spPr>
        <p:txBody>
          <a:bodyPr anchor="ctr"/>
          <a:lstStyle>
            <a:lvl1pPr algn="ctr">
              <a:defRPr cap="none"/>
            </a:lvl1pPr>
          </a:lstStyle>
          <a:p>
            <a:pPr lvl="0"/>
            <a:r>
              <a:rPr lang="en-US" dirty="0"/>
              <a:t>Content</a:t>
            </a:r>
          </a:p>
        </p:txBody>
      </p:sp>
      <p:sp>
        <p:nvSpPr>
          <p:cNvPr id="26" name="Title 1">
            <a:extLst>
              <a:ext uri="{FF2B5EF4-FFF2-40B4-BE49-F238E27FC236}">
                <a16:creationId xmlns:a16="http://schemas.microsoft.com/office/drawing/2014/main" id="{B6B66C4A-D13F-4C3E-B52D-1E6CBAFAA0D3}"/>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D4082AEE-3F39-4E6E-BBA9-7046D0BC2F1B}"/>
              </a:ext>
            </a:extLst>
          </p:cNvPr>
          <p:cNvSpPr>
            <a:spLocks noGrp="1"/>
          </p:cNvSpPr>
          <p:nvPr>
            <p:ph type="body" sz="quarter" idx="21" hasCustomPrompt="1"/>
          </p:nvPr>
        </p:nvSpPr>
        <p:spPr>
          <a:xfrm>
            <a:off x="292608"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3">
            <a:extLst>
              <a:ext uri="{FF2B5EF4-FFF2-40B4-BE49-F238E27FC236}">
                <a16:creationId xmlns:a16="http://schemas.microsoft.com/office/drawing/2014/main" id="{B3953D89-5F5F-498B-AFAF-11C590194A9E}"/>
              </a:ext>
            </a:extLst>
          </p:cNvPr>
          <p:cNvSpPr>
            <a:spLocks noGrp="1"/>
          </p:cNvSpPr>
          <p:nvPr>
            <p:ph type="body" sz="quarter" idx="24" hasCustomPrompt="1"/>
          </p:nvPr>
        </p:nvSpPr>
        <p:spPr>
          <a:xfrm>
            <a:off x="292608" y="1836137"/>
            <a:ext cx="4137928" cy="1864264"/>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a:extLst>
              <a:ext uri="{FF2B5EF4-FFF2-40B4-BE49-F238E27FC236}">
                <a16:creationId xmlns:a16="http://schemas.microsoft.com/office/drawing/2014/main" id="{EEEA974B-B4A2-4FDB-AADF-CD91375AFCA7}"/>
              </a:ext>
            </a:extLst>
          </p:cNvPr>
          <p:cNvSpPr>
            <a:spLocks noGrp="1"/>
          </p:cNvSpPr>
          <p:nvPr>
            <p:ph type="body" sz="quarter" idx="25"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0" name="Text Placeholder 3">
            <a:extLst>
              <a:ext uri="{FF2B5EF4-FFF2-40B4-BE49-F238E27FC236}">
                <a16:creationId xmlns:a16="http://schemas.microsoft.com/office/drawing/2014/main" id="{8CA885F9-41EE-46E6-A1AE-B52456002BAB}"/>
              </a:ext>
            </a:extLst>
          </p:cNvPr>
          <p:cNvSpPr>
            <a:spLocks noGrp="1"/>
          </p:cNvSpPr>
          <p:nvPr>
            <p:ph type="body" sz="quarter" idx="23"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199685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3_Text Slide Opt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2" name="Title 1">
            <a:extLst>
              <a:ext uri="{FF2B5EF4-FFF2-40B4-BE49-F238E27FC236}">
                <a16:creationId xmlns:a16="http://schemas.microsoft.com/office/drawing/2014/main" id="{2140FF3E-D22A-49CD-9C0B-F6E5C645FE13}"/>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33" name="Text Placeholder 3">
            <a:extLst>
              <a:ext uri="{FF2B5EF4-FFF2-40B4-BE49-F238E27FC236}">
                <a16:creationId xmlns:a16="http://schemas.microsoft.com/office/drawing/2014/main" id="{CFD8B60F-0610-42D0-8985-653900EF31F9}"/>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
            <a:extLst>
              <a:ext uri="{FF2B5EF4-FFF2-40B4-BE49-F238E27FC236}">
                <a16:creationId xmlns:a16="http://schemas.microsoft.com/office/drawing/2014/main" id="{781ED1AC-69AA-4368-8825-0A9CAA8853DE}"/>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5" name="Content Placeholder 3">
            <a:extLst>
              <a:ext uri="{FF2B5EF4-FFF2-40B4-BE49-F238E27FC236}">
                <a16:creationId xmlns:a16="http://schemas.microsoft.com/office/drawing/2014/main" id="{34E13671-F5E5-4EE7-8B1F-DFC2CBF41B20}"/>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6" name="Text Placeholder 3">
            <a:extLst>
              <a:ext uri="{FF2B5EF4-FFF2-40B4-BE49-F238E27FC236}">
                <a16:creationId xmlns:a16="http://schemas.microsoft.com/office/drawing/2014/main" id="{7C7B0CA7-3EF9-4186-B4CC-E2E1DF85FFB1}"/>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3">
            <a:extLst>
              <a:ext uri="{FF2B5EF4-FFF2-40B4-BE49-F238E27FC236}">
                <a16:creationId xmlns:a16="http://schemas.microsoft.com/office/drawing/2014/main" id="{5D99C594-7A7B-49CC-A801-A7CB3C745F50}"/>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8" name="Text Placeholder 3">
            <a:extLst>
              <a:ext uri="{FF2B5EF4-FFF2-40B4-BE49-F238E27FC236}">
                <a16:creationId xmlns:a16="http://schemas.microsoft.com/office/drawing/2014/main" id="{A9C7C446-53E3-4F31-8B66-3182D424349D}"/>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9" name="Text Placeholder 3">
            <a:extLst>
              <a:ext uri="{FF2B5EF4-FFF2-40B4-BE49-F238E27FC236}">
                <a16:creationId xmlns:a16="http://schemas.microsoft.com/office/drawing/2014/main" id="{48D02801-0B5F-47E8-8408-07C00EA34845}"/>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40" name="Text Placeholder 3">
            <a:extLst>
              <a:ext uri="{FF2B5EF4-FFF2-40B4-BE49-F238E27FC236}">
                <a16:creationId xmlns:a16="http://schemas.microsoft.com/office/drawing/2014/main" id="{8DD4C324-A2D3-419E-9160-B47E92E65496}"/>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415124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72C2A-3997-4027-B61D-48709FE8354A}" type="datetimeFigureOut">
              <a:rPr lang="en-US" smtClean="0"/>
              <a:t>04/05/2021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2599623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2_Text Slide Opt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3" name="Rectangle 12"/>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ntent Placeholder 3">
            <a:extLst>
              <a:ext uri="{FF2B5EF4-FFF2-40B4-BE49-F238E27FC236}">
                <a16:creationId xmlns:a16="http://schemas.microsoft.com/office/drawing/2014/main" id="{1F661172-A009-4469-82E5-DD956B189853}"/>
              </a:ext>
            </a:extLst>
          </p:cNvPr>
          <p:cNvSpPr>
            <a:spLocks noGrp="1"/>
          </p:cNvSpPr>
          <p:nvPr>
            <p:ph sz="quarter" idx="18" hasCustomPrompt="1"/>
          </p:nvPr>
        </p:nvSpPr>
        <p:spPr>
          <a:xfrm>
            <a:off x="4736592" y="3868297"/>
            <a:ext cx="4114800" cy="2260897"/>
          </a:xfrm>
        </p:spPr>
        <p:txBody>
          <a:bodyPr anchor="ctr"/>
          <a:lstStyle>
            <a:lvl1pPr algn="ctr">
              <a:defRPr cap="none"/>
            </a:lvl1pPr>
          </a:lstStyle>
          <a:p>
            <a:pPr lvl="0"/>
            <a:r>
              <a:rPr lang="en-US" dirty="0"/>
              <a:t>Content</a:t>
            </a:r>
          </a:p>
        </p:txBody>
      </p:sp>
      <p:sp>
        <p:nvSpPr>
          <p:cNvPr id="25" name="Content Placeholder 3">
            <a:extLst>
              <a:ext uri="{FF2B5EF4-FFF2-40B4-BE49-F238E27FC236}">
                <a16:creationId xmlns:a16="http://schemas.microsoft.com/office/drawing/2014/main" id="{F37343BD-6A2A-4316-A6D3-501661020BC1}"/>
              </a:ext>
            </a:extLst>
          </p:cNvPr>
          <p:cNvSpPr>
            <a:spLocks noGrp="1"/>
          </p:cNvSpPr>
          <p:nvPr>
            <p:ph sz="quarter" idx="20" hasCustomPrompt="1"/>
          </p:nvPr>
        </p:nvSpPr>
        <p:spPr>
          <a:xfrm>
            <a:off x="4736592" y="1439505"/>
            <a:ext cx="4114800" cy="2260896"/>
          </a:xfrm>
        </p:spPr>
        <p:txBody>
          <a:bodyPr anchor="ctr"/>
          <a:lstStyle>
            <a:lvl1pPr algn="ctr">
              <a:defRPr cap="none"/>
            </a:lvl1pPr>
          </a:lstStyle>
          <a:p>
            <a:pPr lvl="0"/>
            <a:r>
              <a:rPr lang="en-US" dirty="0"/>
              <a:t>Content</a:t>
            </a:r>
          </a:p>
        </p:txBody>
      </p:sp>
      <p:sp>
        <p:nvSpPr>
          <p:cNvPr id="26" name="Title 1">
            <a:extLst>
              <a:ext uri="{FF2B5EF4-FFF2-40B4-BE49-F238E27FC236}">
                <a16:creationId xmlns:a16="http://schemas.microsoft.com/office/drawing/2014/main" id="{2C55A999-1593-4ABC-B7AC-3E94DDA1A6A0}"/>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2842BD32-F13F-4008-893C-6F8114709F9B}"/>
              </a:ext>
            </a:extLst>
          </p:cNvPr>
          <p:cNvSpPr>
            <a:spLocks noGrp="1"/>
          </p:cNvSpPr>
          <p:nvPr>
            <p:ph type="body" sz="quarter" idx="21" hasCustomPrompt="1"/>
          </p:nvPr>
        </p:nvSpPr>
        <p:spPr>
          <a:xfrm>
            <a:off x="292608"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3">
            <a:extLst>
              <a:ext uri="{FF2B5EF4-FFF2-40B4-BE49-F238E27FC236}">
                <a16:creationId xmlns:a16="http://schemas.microsoft.com/office/drawing/2014/main" id="{ED2F87C6-1B95-49ED-8D28-92C022E26AD9}"/>
              </a:ext>
            </a:extLst>
          </p:cNvPr>
          <p:cNvSpPr>
            <a:spLocks noGrp="1"/>
          </p:cNvSpPr>
          <p:nvPr>
            <p:ph type="body" sz="quarter" idx="24" hasCustomPrompt="1"/>
          </p:nvPr>
        </p:nvSpPr>
        <p:spPr>
          <a:xfrm>
            <a:off x="292608" y="1836137"/>
            <a:ext cx="4137928" cy="1864264"/>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a:extLst>
              <a:ext uri="{FF2B5EF4-FFF2-40B4-BE49-F238E27FC236}">
                <a16:creationId xmlns:a16="http://schemas.microsoft.com/office/drawing/2014/main" id="{A643AC9E-2F50-462A-8F42-E671FD0412BD}"/>
              </a:ext>
            </a:extLst>
          </p:cNvPr>
          <p:cNvSpPr>
            <a:spLocks noGrp="1"/>
          </p:cNvSpPr>
          <p:nvPr>
            <p:ph type="body" sz="quarter" idx="25"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0" name="Text Placeholder 3">
            <a:extLst>
              <a:ext uri="{FF2B5EF4-FFF2-40B4-BE49-F238E27FC236}">
                <a16:creationId xmlns:a16="http://schemas.microsoft.com/office/drawing/2014/main" id="{787669F7-BBC8-4405-BF2D-0EBE18C0995C}"/>
              </a:ext>
            </a:extLst>
          </p:cNvPr>
          <p:cNvSpPr>
            <a:spLocks noGrp="1"/>
          </p:cNvSpPr>
          <p:nvPr>
            <p:ph type="body" sz="quarter" idx="23"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207216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ext Slide Opt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06316" y="0"/>
            <a:ext cx="50532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0"/>
          </p:nvPr>
        </p:nvSpPr>
        <p:spPr/>
        <p:txBody>
          <a:bodyPr/>
          <a:lstStyle/>
          <a:p>
            <a:fld id="{A6CAB8B7-265A-4B9C-96E6-E1ACD9C5024C}" type="slidenum">
              <a:rPr lang="en-US" smtClean="0"/>
              <a:pPr/>
              <a:t>‹#›</a:t>
            </a:fld>
            <a:endParaRPr lang="en-US" dirty="0"/>
          </a:p>
        </p:txBody>
      </p:sp>
      <p:pic>
        <p:nvPicPr>
          <p:cNvPr id="13" name="Picture 7" descr="X:\FARM_CREDIT\109705-400_1214_Farm Credit Centennial Creative Development\500_PRESENTATION\501_PRIVATE\ASSETS\DSC_2835.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350" y="-1"/>
            <a:ext cx="2547619" cy="11016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6350" y="-1"/>
            <a:ext cx="2547619" cy="1101619"/>
          </a:xfrm>
          <a:prstGeom prst="rect">
            <a:avLst/>
          </a:prstGeom>
          <a:gradFill flip="none" rotWithShape="1">
            <a:gsLst>
              <a:gs pos="5000">
                <a:schemeClr val="tx1">
                  <a:alpha val="35000"/>
                </a:schemeClr>
              </a:gs>
              <a:gs pos="6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14" name="Rectangle 13"/>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45D0C8F5-0902-4E3A-8FC5-F122797170B0}"/>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33" name="Text Placeholder 3">
            <a:extLst>
              <a:ext uri="{FF2B5EF4-FFF2-40B4-BE49-F238E27FC236}">
                <a16:creationId xmlns:a16="http://schemas.microsoft.com/office/drawing/2014/main" id="{E7AB28EF-8C26-4F83-AD75-2C2FC43CEF3E}"/>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
            <a:extLst>
              <a:ext uri="{FF2B5EF4-FFF2-40B4-BE49-F238E27FC236}">
                <a16:creationId xmlns:a16="http://schemas.microsoft.com/office/drawing/2014/main" id="{0CC4790F-ACFB-4547-8FB9-61CE58079D01}"/>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5" name="Content Placeholder 3">
            <a:extLst>
              <a:ext uri="{FF2B5EF4-FFF2-40B4-BE49-F238E27FC236}">
                <a16:creationId xmlns:a16="http://schemas.microsoft.com/office/drawing/2014/main" id="{D531965E-B9E0-4AD0-8616-E8BA3556EFC3}"/>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6" name="Text Placeholder 3">
            <a:extLst>
              <a:ext uri="{FF2B5EF4-FFF2-40B4-BE49-F238E27FC236}">
                <a16:creationId xmlns:a16="http://schemas.microsoft.com/office/drawing/2014/main" id="{14A59E53-C3DE-4A7D-AD39-384E4EB91CC9}"/>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3">
            <a:extLst>
              <a:ext uri="{FF2B5EF4-FFF2-40B4-BE49-F238E27FC236}">
                <a16:creationId xmlns:a16="http://schemas.microsoft.com/office/drawing/2014/main" id="{A577DE05-68B4-4E2F-B8FA-01A8E87ED2CA}"/>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8" name="Text Placeholder 3">
            <a:extLst>
              <a:ext uri="{FF2B5EF4-FFF2-40B4-BE49-F238E27FC236}">
                <a16:creationId xmlns:a16="http://schemas.microsoft.com/office/drawing/2014/main" id="{65E60834-13F4-4DAF-930E-4BA1E92BB8D2}"/>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9" name="Text Placeholder 3">
            <a:extLst>
              <a:ext uri="{FF2B5EF4-FFF2-40B4-BE49-F238E27FC236}">
                <a16:creationId xmlns:a16="http://schemas.microsoft.com/office/drawing/2014/main" id="{AEB7C0DB-4F27-4E5A-91FB-47E53C51190F}"/>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40" name="Text Placeholder 3">
            <a:extLst>
              <a:ext uri="{FF2B5EF4-FFF2-40B4-BE49-F238E27FC236}">
                <a16:creationId xmlns:a16="http://schemas.microsoft.com/office/drawing/2014/main" id="{C967FBAE-6106-4E73-B776-5335C8847017}"/>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854658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1_Text Slide Opt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6" name="Rectangle 5"/>
          <p:cNvSpPr/>
          <p:nvPr userDrawn="1"/>
        </p:nvSpPr>
        <p:spPr bwMode="ltGray">
          <a:xfrm>
            <a:off x="2358189" y="0"/>
            <a:ext cx="601579"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
            <a:ext cx="2542032" cy="1101617"/>
          </a:xfrm>
          <a:prstGeom prst="rect">
            <a:avLst/>
          </a:prstGeom>
          <a:gradFill flip="none" rotWithShape="1">
            <a:gsLst>
              <a:gs pos="15000">
                <a:srgbClr val="FFFFFF">
                  <a:alpha val="40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Content Placeholder 3">
            <a:extLst>
              <a:ext uri="{FF2B5EF4-FFF2-40B4-BE49-F238E27FC236}">
                <a16:creationId xmlns:a16="http://schemas.microsoft.com/office/drawing/2014/main" id="{483B70AE-16F7-4EBD-82CA-1C7BBD4E80E9}"/>
              </a:ext>
            </a:extLst>
          </p:cNvPr>
          <p:cNvSpPr>
            <a:spLocks noGrp="1"/>
          </p:cNvSpPr>
          <p:nvPr>
            <p:ph sz="quarter" idx="18" hasCustomPrompt="1"/>
          </p:nvPr>
        </p:nvSpPr>
        <p:spPr>
          <a:xfrm>
            <a:off x="4736592" y="3868297"/>
            <a:ext cx="4114800" cy="2260897"/>
          </a:xfrm>
        </p:spPr>
        <p:txBody>
          <a:bodyPr anchor="ctr"/>
          <a:lstStyle>
            <a:lvl1pPr algn="ctr">
              <a:defRPr cap="none"/>
            </a:lvl1pPr>
          </a:lstStyle>
          <a:p>
            <a:pPr lvl="0"/>
            <a:r>
              <a:rPr lang="en-US" dirty="0"/>
              <a:t>Content</a:t>
            </a:r>
          </a:p>
        </p:txBody>
      </p:sp>
      <p:sp>
        <p:nvSpPr>
          <p:cNvPr id="22" name="Content Placeholder 3">
            <a:extLst>
              <a:ext uri="{FF2B5EF4-FFF2-40B4-BE49-F238E27FC236}">
                <a16:creationId xmlns:a16="http://schemas.microsoft.com/office/drawing/2014/main" id="{7317F592-A02A-4BE1-9F59-E712D812573B}"/>
              </a:ext>
            </a:extLst>
          </p:cNvPr>
          <p:cNvSpPr>
            <a:spLocks noGrp="1"/>
          </p:cNvSpPr>
          <p:nvPr>
            <p:ph sz="quarter" idx="20" hasCustomPrompt="1"/>
          </p:nvPr>
        </p:nvSpPr>
        <p:spPr>
          <a:xfrm>
            <a:off x="4736592" y="1439505"/>
            <a:ext cx="4114800" cy="2260896"/>
          </a:xfrm>
        </p:spPr>
        <p:txBody>
          <a:bodyPr anchor="ctr"/>
          <a:lstStyle>
            <a:lvl1pPr algn="ctr">
              <a:defRPr cap="none"/>
            </a:lvl1pPr>
          </a:lstStyle>
          <a:p>
            <a:pPr lvl="0"/>
            <a:r>
              <a:rPr lang="en-US" dirty="0"/>
              <a:t>Content</a:t>
            </a:r>
          </a:p>
        </p:txBody>
      </p:sp>
      <p:sp>
        <p:nvSpPr>
          <p:cNvPr id="23" name="Title 1">
            <a:extLst>
              <a:ext uri="{FF2B5EF4-FFF2-40B4-BE49-F238E27FC236}">
                <a16:creationId xmlns:a16="http://schemas.microsoft.com/office/drawing/2014/main" id="{C626AF57-D48D-46E9-AEEC-BA86514B0E10}"/>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4" name="Text Placeholder 3">
            <a:extLst>
              <a:ext uri="{FF2B5EF4-FFF2-40B4-BE49-F238E27FC236}">
                <a16:creationId xmlns:a16="http://schemas.microsoft.com/office/drawing/2014/main" id="{2B28E0AA-DC97-4776-BDDF-0B6F3ABB0396}"/>
              </a:ext>
            </a:extLst>
          </p:cNvPr>
          <p:cNvSpPr>
            <a:spLocks noGrp="1"/>
          </p:cNvSpPr>
          <p:nvPr>
            <p:ph type="body" sz="quarter" idx="21" hasCustomPrompt="1"/>
          </p:nvPr>
        </p:nvSpPr>
        <p:spPr>
          <a:xfrm>
            <a:off x="292608"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3">
            <a:extLst>
              <a:ext uri="{FF2B5EF4-FFF2-40B4-BE49-F238E27FC236}">
                <a16:creationId xmlns:a16="http://schemas.microsoft.com/office/drawing/2014/main" id="{C5BD6032-A711-48C6-A802-39BA7973B3E2}"/>
              </a:ext>
            </a:extLst>
          </p:cNvPr>
          <p:cNvSpPr>
            <a:spLocks noGrp="1"/>
          </p:cNvSpPr>
          <p:nvPr>
            <p:ph type="body" sz="quarter" idx="24" hasCustomPrompt="1"/>
          </p:nvPr>
        </p:nvSpPr>
        <p:spPr>
          <a:xfrm>
            <a:off x="292608" y="1836137"/>
            <a:ext cx="4137928" cy="1864264"/>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3">
            <a:extLst>
              <a:ext uri="{FF2B5EF4-FFF2-40B4-BE49-F238E27FC236}">
                <a16:creationId xmlns:a16="http://schemas.microsoft.com/office/drawing/2014/main" id="{D90D65B6-EDEC-4F3A-9F8A-3E5EA1C41DBF}"/>
              </a:ext>
            </a:extLst>
          </p:cNvPr>
          <p:cNvSpPr>
            <a:spLocks noGrp="1"/>
          </p:cNvSpPr>
          <p:nvPr>
            <p:ph type="body" sz="quarter" idx="25"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7" name="Text Placeholder 3">
            <a:extLst>
              <a:ext uri="{FF2B5EF4-FFF2-40B4-BE49-F238E27FC236}">
                <a16:creationId xmlns:a16="http://schemas.microsoft.com/office/drawing/2014/main" id="{C3389DF6-669D-44A8-8584-1E63905A24C8}"/>
              </a:ext>
            </a:extLst>
          </p:cNvPr>
          <p:cNvSpPr>
            <a:spLocks noGrp="1"/>
          </p:cNvSpPr>
          <p:nvPr>
            <p:ph type="body" sz="quarter" idx="23"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978453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9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94284" y="0"/>
            <a:ext cx="57751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A4C7EFAD-4CE2-4DD3-A2CA-76749C574EEA}"/>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32" name="Text Placeholder 3">
            <a:extLst>
              <a:ext uri="{FF2B5EF4-FFF2-40B4-BE49-F238E27FC236}">
                <a16:creationId xmlns:a16="http://schemas.microsoft.com/office/drawing/2014/main" id="{D460F755-81B6-49FA-9EA1-B26F47660DD9}"/>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9D5E5B50-730F-414A-9E8F-586FF5EA9B60}"/>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4" name="Content Placeholder 3">
            <a:extLst>
              <a:ext uri="{FF2B5EF4-FFF2-40B4-BE49-F238E27FC236}">
                <a16:creationId xmlns:a16="http://schemas.microsoft.com/office/drawing/2014/main" id="{048AD019-B914-4426-94E5-4A13CC74F47B}"/>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5" name="Text Placeholder 3">
            <a:extLst>
              <a:ext uri="{FF2B5EF4-FFF2-40B4-BE49-F238E27FC236}">
                <a16:creationId xmlns:a16="http://schemas.microsoft.com/office/drawing/2014/main" id="{5BB92C55-8833-47F6-826F-2783B2CFA0E8}"/>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3">
            <a:extLst>
              <a:ext uri="{FF2B5EF4-FFF2-40B4-BE49-F238E27FC236}">
                <a16:creationId xmlns:a16="http://schemas.microsoft.com/office/drawing/2014/main" id="{57819B8D-C90D-4764-91C6-4B27482D9C74}"/>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7" name="Text Placeholder 3">
            <a:extLst>
              <a:ext uri="{FF2B5EF4-FFF2-40B4-BE49-F238E27FC236}">
                <a16:creationId xmlns:a16="http://schemas.microsoft.com/office/drawing/2014/main" id="{CB38E1B9-E247-4F99-8513-173016F532CE}"/>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8" name="Text Placeholder 3">
            <a:extLst>
              <a:ext uri="{FF2B5EF4-FFF2-40B4-BE49-F238E27FC236}">
                <a16:creationId xmlns:a16="http://schemas.microsoft.com/office/drawing/2014/main" id="{40C1F819-8963-46F6-A6C1-7ACFF45EBC80}"/>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9" name="Text Placeholder 3">
            <a:extLst>
              <a:ext uri="{FF2B5EF4-FFF2-40B4-BE49-F238E27FC236}">
                <a16:creationId xmlns:a16="http://schemas.microsoft.com/office/drawing/2014/main" id="{A0282F20-5E08-4D9D-9E11-00C4700F3839}"/>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163453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8_Text Slide Opt2">
    <p:bg bwMode="gray">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58189" y="0"/>
            <a:ext cx="62564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bwMode="ltGray">
          <a:xfrm>
            <a:off x="0" y="0"/>
            <a:ext cx="1476375" cy="1101617"/>
          </a:xfrm>
          <a:prstGeom prst="rect">
            <a:avLst/>
          </a:prstGeom>
          <a:gradFill flip="none" rotWithShape="1">
            <a:gsLst>
              <a:gs pos="19000">
                <a:srgbClr val="FFFFFF">
                  <a:alpha val="60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3"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3" name="Content Placeholder 3">
            <a:extLst>
              <a:ext uri="{FF2B5EF4-FFF2-40B4-BE49-F238E27FC236}">
                <a16:creationId xmlns:a16="http://schemas.microsoft.com/office/drawing/2014/main" id="{6D83E1C3-5A21-411E-B2EB-B467389E9647}"/>
              </a:ext>
            </a:extLst>
          </p:cNvPr>
          <p:cNvSpPr>
            <a:spLocks noGrp="1"/>
          </p:cNvSpPr>
          <p:nvPr>
            <p:ph sz="quarter" idx="18" hasCustomPrompt="1"/>
          </p:nvPr>
        </p:nvSpPr>
        <p:spPr>
          <a:xfrm>
            <a:off x="4736592" y="3868297"/>
            <a:ext cx="4114800" cy="2260897"/>
          </a:xfrm>
        </p:spPr>
        <p:txBody>
          <a:bodyPr anchor="ctr"/>
          <a:lstStyle>
            <a:lvl1pPr algn="ctr">
              <a:defRPr cap="none"/>
            </a:lvl1pPr>
          </a:lstStyle>
          <a:p>
            <a:pPr lvl="0"/>
            <a:r>
              <a:rPr lang="en-US" dirty="0"/>
              <a:t>Content</a:t>
            </a:r>
          </a:p>
        </p:txBody>
      </p:sp>
      <p:sp>
        <p:nvSpPr>
          <p:cNvPr id="24" name="Content Placeholder 3">
            <a:extLst>
              <a:ext uri="{FF2B5EF4-FFF2-40B4-BE49-F238E27FC236}">
                <a16:creationId xmlns:a16="http://schemas.microsoft.com/office/drawing/2014/main" id="{7BAEBF11-C7D8-4E33-85B7-6A9D333DA6B7}"/>
              </a:ext>
            </a:extLst>
          </p:cNvPr>
          <p:cNvSpPr>
            <a:spLocks noGrp="1"/>
          </p:cNvSpPr>
          <p:nvPr>
            <p:ph sz="quarter" idx="20" hasCustomPrompt="1"/>
          </p:nvPr>
        </p:nvSpPr>
        <p:spPr>
          <a:xfrm>
            <a:off x="4736592" y="1439505"/>
            <a:ext cx="4114800" cy="2260896"/>
          </a:xfrm>
        </p:spPr>
        <p:txBody>
          <a:bodyPr anchor="ctr"/>
          <a:lstStyle>
            <a:lvl1pPr algn="ctr">
              <a:defRPr cap="none"/>
            </a:lvl1pPr>
          </a:lstStyle>
          <a:p>
            <a:pPr lvl="0"/>
            <a:r>
              <a:rPr lang="en-US" dirty="0"/>
              <a:t>Content</a:t>
            </a:r>
          </a:p>
        </p:txBody>
      </p:sp>
      <p:sp>
        <p:nvSpPr>
          <p:cNvPr id="25" name="Title 1">
            <a:extLst>
              <a:ext uri="{FF2B5EF4-FFF2-40B4-BE49-F238E27FC236}">
                <a16:creationId xmlns:a16="http://schemas.microsoft.com/office/drawing/2014/main" id="{CC7B9890-9ECE-4545-A69B-F6232995B6B1}"/>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6" name="Text Placeholder 3">
            <a:extLst>
              <a:ext uri="{FF2B5EF4-FFF2-40B4-BE49-F238E27FC236}">
                <a16:creationId xmlns:a16="http://schemas.microsoft.com/office/drawing/2014/main" id="{FF79E7AC-302D-4192-9E2D-83EEA50A786A}"/>
              </a:ext>
            </a:extLst>
          </p:cNvPr>
          <p:cNvSpPr>
            <a:spLocks noGrp="1"/>
          </p:cNvSpPr>
          <p:nvPr>
            <p:ph type="body" sz="quarter" idx="21" hasCustomPrompt="1"/>
          </p:nvPr>
        </p:nvSpPr>
        <p:spPr>
          <a:xfrm>
            <a:off x="292608"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3">
            <a:extLst>
              <a:ext uri="{FF2B5EF4-FFF2-40B4-BE49-F238E27FC236}">
                <a16:creationId xmlns:a16="http://schemas.microsoft.com/office/drawing/2014/main" id="{95663F8B-35D0-448A-88F6-A875FF4608FF}"/>
              </a:ext>
            </a:extLst>
          </p:cNvPr>
          <p:cNvSpPr>
            <a:spLocks noGrp="1"/>
          </p:cNvSpPr>
          <p:nvPr>
            <p:ph type="body" sz="quarter" idx="24" hasCustomPrompt="1"/>
          </p:nvPr>
        </p:nvSpPr>
        <p:spPr>
          <a:xfrm>
            <a:off x="292608" y="1836137"/>
            <a:ext cx="4137928" cy="1864264"/>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3">
            <a:extLst>
              <a:ext uri="{FF2B5EF4-FFF2-40B4-BE49-F238E27FC236}">
                <a16:creationId xmlns:a16="http://schemas.microsoft.com/office/drawing/2014/main" id="{0FF2B44B-EC46-4DA8-B0AB-BCCC8C347768}"/>
              </a:ext>
            </a:extLst>
          </p:cNvPr>
          <p:cNvSpPr>
            <a:spLocks noGrp="1"/>
          </p:cNvSpPr>
          <p:nvPr>
            <p:ph type="body" sz="quarter" idx="25"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9" name="Text Placeholder 3">
            <a:extLst>
              <a:ext uri="{FF2B5EF4-FFF2-40B4-BE49-F238E27FC236}">
                <a16:creationId xmlns:a16="http://schemas.microsoft.com/office/drawing/2014/main" id="{6B667307-C078-4B7F-AB75-03446191F4FE}"/>
              </a:ext>
            </a:extLst>
          </p:cNvPr>
          <p:cNvSpPr>
            <a:spLocks noGrp="1"/>
          </p:cNvSpPr>
          <p:nvPr>
            <p:ph type="body" sz="quarter" idx="23"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92660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7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22095" y="0"/>
            <a:ext cx="649705"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740" y="-1"/>
            <a:ext cx="2538292"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366FDDBB-3872-4DA5-8135-CDACCEB3E142}"/>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32" name="Text Placeholder 3">
            <a:extLst>
              <a:ext uri="{FF2B5EF4-FFF2-40B4-BE49-F238E27FC236}">
                <a16:creationId xmlns:a16="http://schemas.microsoft.com/office/drawing/2014/main" id="{6573664C-230C-4510-BEC5-E102298CD041}"/>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315F5830-E800-465B-8CE4-56D340691AE7}"/>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4" name="Content Placeholder 3">
            <a:extLst>
              <a:ext uri="{FF2B5EF4-FFF2-40B4-BE49-F238E27FC236}">
                <a16:creationId xmlns:a16="http://schemas.microsoft.com/office/drawing/2014/main" id="{BDDBECED-5D02-4F5A-B0DD-8C446D7ADC51}"/>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5" name="Text Placeholder 3">
            <a:extLst>
              <a:ext uri="{FF2B5EF4-FFF2-40B4-BE49-F238E27FC236}">
                <a16:creationId xmlns:a16="http://schemas.microsoft.com/office/drawing/2014/main" id="{4C184A38-4973-4B90-B877-2BA849747C70}"/>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3">
            <a:extLst>
              <a:ext uri="{FF2B5EF4-FFF2-40B4-BE49-F238E27FC236}">
                <a16:creationId xmlns:a16="http://schemas.microsoft.com/office/drawing/2014/main" id="{9A508061-E17D-4875-A884-FFFD412512F8}"/>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7" name="Text Placeholder 3">
            <a:extLst>
              <a:ext uri="{FF2B5EF4-FFF2-40B4-BE49-F238E27FC236}">
                <a16:creationId xmlns:a16="http://schemas.microsoft.com/office/drawing/2014/main" id="{D6A377CC-03B0-491D-8FCE-5C08E64ED72A}"/>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8" name="Text Placeholder 3">
            <a:extLst>
              <a:ext uri="{FF2B5EF4-FFF2-40B4-BE49-F238E27FC236}">
                <a16:creationId xmlns:a16="http://schemas.microsoft.com/office/drawing/2014/main" id="{BE4C224D-D5DB-4F82-A29F-6BE38A0E77D3}"/>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9" name="Text Placeholder 3">
            <a:extLst>
              <a:ext uri="{FF2B5EF4-FFF2-40B4-BE49-F238E27FC236}">
                <a16:creationId xmlns:a16="http://schemas.microsoft.com/office/drawing/2014/main" id="{CA7E0082-8071-464E-95A0-1E292EFE31F8}"/>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8501779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6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82253" y="0"/>
            <a:ext cx="577515"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6531" y="-1"/>
            <a:ext cx="2525409"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54194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4" name="Content Placeholder 3">
            <a:extLst>
              <a:ext uri="{FF2B5EF4-FFF2-40B4-BE49-F238E27FC236}">
                <a16:creationId xmlns:a16="http://schemas.microsoft.com/office/drawing/2014/main" id="{A44A6F8C-6FB7-4256-AABA-76FC9D1BF7E4}"/>
              </a:ext>
            </a:extLst>
          </p:cNvPr>
          <p:cNvSpPr>
            <a:spLocks noGrp="1"/>
          </p:cNvSpPr>
          <p:nvPr>
            <p:ph sz="quarter" idx="18" hasCustomPrompt="1"/>
          </p:nvPr>
        </p:nvSpPr>
        <p:spPr>
          <a:xfrm>
            <a:off x="4736592" y="3868297"/>
            <a:ext cx="4114800" cy="2260897"/>
          </a:xfrm>
        </p:spPr>
        <p:txBody>
          <a:bodyPr anchor="ctr"/>
          <a:lstStyle>
            <a:lvl1pPr algn="ctr">
              <a:defRPr cap="none"/>
            </a:lvl1pPr>
          </a:lstStyle>
          <a:p>
            <a:pPr lvl="0"/>
            <a:r>
              <a:rPr lang="en-US" dirty="0"/>
              <a:t>Content</a:t>
            </a:r>
          </a:p>
        </p:txBody>
      </p:sp>
      <p:sp>
        <p:nvSpPr>
          <p:cNvPr id="25" name="Content Placeholder 3">
            <a:extLst>
              <a:ext uri="{FF2B5EF4-FFF2-40B4-BE49-F238E27FC236}">
                <a16:creationId xmlns:a16="http://schemas.microsoft.com/office/drawing/2014/main" id="{71679807-C594-4E98-BBE4-F31C71D293FD}"/>
              </a:ext>
            </a:extLst>
          </p:cNvPr>
          <p:cNvSpPr>
            <a:spLocks noGrp="1"/>
          </p:cNvSpPr>
          <p:nvPr>
            <p:ph sz="quarter" idx="20" hasCustomPrompt="1"/>
          </p:nvPr>
        </p:nvSpPr>
        <p:spPr>
          <a:xfrm>
            <a:off x="4736592" y="1439505"/>
            <a:ext cx="4114800" cy="2260896"/>
          </a:xfrm>
        </p:spPr>
        <p:txBody>
          <a:bodyPr anchor="ctr"/>
          <a:lstStyle>
            <a:lvl1pPr algn="ctr">
              <a:defRPr cap="none"/>
            </a:lvl1pPr>
          </a:lstStyle>
          <a:p>
            <a:pPr lvl="0"/>
            <a:r>
              <a:rPr lang="en-US" dirty="0"/>
              <a:t>Content</a:t>
            </a:r>
          </a:p>
        </p:txBody>
      </p:sp>
      <p:sp>
        <p:nvSpPr>
          <p:cNvPr id="26" name="Title 1">
            <a:extLst>
              <a:ext uri="{FF2B5EF4-FFF2-40B4-BE49-F238E27FC236}">
                <a16:creationId xmlns:a16="http://schemas.microsoft.com/office/drawing/2014/main" id="{CD6AF9C9-CC7E-484D-8668-1038EC7809ED}"/>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27" name="Text Placeholder 3">
            <a:extLst>
              <a:ext uri="{FF2B5EF4-FFF2-40B4-BE49-F238E27FC236}">
                <a16:creationId xmlns:a16="http://schemas.microsoft.com/office/drawing/2014/main" id="{FE63FD9A-FFDF-491D-B0A9-A92895F5D182}"/>
              </a:ext>
            </a:extLst>
          </p:cNvPr>
          <p:cNvSpPr>
            <a:spLocks noGrp="1"/>
          </p:cNvSpPr>
          <p:nvPr>
            <p:ph type="body" sz="quarter" idx="21" hasCustomPrompt="1"/>
          </p:nvPr>
        </p:nvSpPr>
        <p:spPr>
          <a:xfrm>
            <a:off x="292608"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3">
            <a:extLst>
              <a:ext uri="{FF2B5EF4-FFF2-40B4-BE49-F238E27FC236}">
                <a16:creationId xmlns:a16="http://schemas.microsoft.com/office/drawing/2014/main" id="{DBFC7FFD-3C4D-47DC-8B17-320948F85B33}"/>
              </a:ext>
            </a:extLst>
          </p:cNvPr>
          <p:cNvSpPr>
            <a:spLocks noGrp="1"/>
          </p:cNvSpPr>
          <p:nvPr>
            <p:ph type="body" sz="quarter" idx="24" hasCustomPrompt="1"/>
          </p:nvPr>
        </p:nvSpPr>
        <p:spPr>
          <a:xfrm>
            <a:off x="292608" y="1836137"/>
            <a:ext cx="4137928" cy="1864264"/>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a:extLst>
              <a:ext uri="{FF2B5EF4-FFF2-40B4-BE49-F238E27FC236}">
                <a16:creationId xmlns:a16="http://schemas.microsoft.com/office/drawing/2014/main" id="{DF41409D-A893-478D-A0C5-D5B48AA98522}"/>
              </a:ext>
            </a:extLst>
          </p:cNvPr>
          <p:cNvSpPr>
            <a:spLocks noGrp="1"/>
          </p:cNvSpPr>
          <p:nvPr>
            <p:ph type="body" sz="quarter" idx="25"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0" name="Text Placeholder 3">
            <a:extLst>
              <a:ext uri="{FF2B5EF4-FFF2-40B4-BE49-F238E27FC236}">
                <a16:creationId xmlns:a16="http://schemas.microsoft.com/office/drawing/2014/main" id="{50CDFDB3-401C-41F1-BE7E-56A6F85C19FD}"/>
              </a:ext>
            </a:extLst>
          </p:cNvPr>
          <p:cNvSpPr>
            <a:spLocks noGrp="1"/>
          </p:cNvSpPr>
          <p:nvPr>
            <p:ph type="body" sz="quarter" idx="23"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649322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5_Text Slide Opt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
          <a:stretch/>
        </p:blipFill>
        <p:spPr bwMode="auto">
          <a:xfrm flipH="1">
            <a:off x="-2521" y="-1"/>
            <a:ext cx="2545695"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46380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8"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1" name="Title 1">
            <a:extLst>
              <a:ext uri="{FF2B5EF4-FFF2-40B4-BE49-F238E27FC236}">
                <a16:creationId xmlns:a16="http://schemas.microsoft.com/office/drawing/2014/main" id="{C8306DBC-B0D0-4C60-A9F5-FD7C55C61C39}"/>
              </a:ext>
            </a:extLst>
          </p:cNvPr>
          <p:cNvSpPr>
            <a:spLocks noGrp="1"/>
          </p:cNvSpPr>
          <p:nvPr>
            <p:ph type="title"/>
          </p:nvPr>
        </p:nvSpPr>
        <p:spPr>
          <a:xfrm>
            <a:off x="3054096" y="178231"/>
            <a:ext cx="5797296" cy="736170"/>
          </a:xfrm>
        </p:spPr>
        <p:txBody>
          <a:bodyPr anchor="b">
            <a:normAutofit/>
          </a:bodyPr>
          <a:lstStyle>
            <a:lvl1pPr>
              <a:defRPr sz="3200"/>
            </a:lvl1pPr>
          </a:lstStyle>
          <a:p>
            <a:r>
              <a:rPr lang="en-US" dirty="0"/>
              <a:t>Click to edit Master title style</a:t>
            </a:r>
          </a:p>
        </p:txBody>
      </p:sp>
      <p:sp>
        <p:nvSpPr>
          <p:cNvPr id="32" name="Text Placeholder 3">
            <a:extLst>
              <a:ext uri="{FF2B5EF4-FFF2-40B4-BE49-F238E27FC236}">
                <a16:creationId xmlns:a16="http://schemas.microsoft.com/office/drawing/2014/main" id="{72362E09-419C-46FC-B016-EF9600251D1F}"/>
              </a:ext>
            </a:extLst>
          </p:cNvPr>
          <p:cNvSpPr>
            <a:spLocks noGrp="1"/>
          </p:cNvSpPr>
          <p:nvPr>
            <p:ph type="body" sz="quarter" idx="20" hasCustomPrompt="1"/>
          </p:nvPr>
        </p:nvSpPr>
        <p:spPr>
          <a:xfrm>
            <a:off x="4736592" y="4284304"/>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576CE242-CCA8-40B9-A643-7229C070ED20}"/>
              </a:ext>
            </a:extLst>
          </p:cNvPr>
          <p:cNvSpPr>
            <a:spLocks noGrp="1"/>
          </p:cNvSpPr>
          <p:nvPr>
            <p:ph sz="quarter" idx="17" hasCustomPrompt="1"/>
          </p:nvPr>
        </p:nvSpPr>
        <p:spPr>
          <a:xfrm>
            <a:off x="292608" y="1845258"/>
            <a:ext cx="4114800" cy="1855144"/>
          </a:xfrm>
        </p:spPr>
        <p:txBody>
          <a:bodyPr anchor="ctr"/>
          <a:lstStyle>
            <a:lvl1pPr algn="ctr">
              <a:defRPr cap="none"/>
            </a:lvl1pPr>
          </a:lstStyle>
          <a:p>
            <a:pPr lvl="0"/>
            <a:r>
              <a:rPr lang="en-US" dirty="0"/>
              <a:t>Content</a:t>
            </a:r>
          </a:p>
        </p:txBody>
      </p:sp>
      <p:sp>
        <p:nvSpPr>
          <p:cNvPr id="34" name="Content Placeholder 3">
            <a:extLst>
              <a:ext uri="{FF2B5EF4-FFF2-40B4-BE49-F238E27FC236}">
                <a16:creationId xmlns:a16="http://schemas.microsoft.com/office/drawing/2014/main" id="{50D5195A-D5D7-40B7-A012-F3755C236DBD}"/>
              </a:ext>
            </a:extLst>
          </p:cNvPr>
          <p:cNvSpPr>
            <a:spLocks noGrp="1"/>
          </p:cNvSpPr>
          <p:nvPr>
            <p:ph sz="quarter" idx="18" hasCustomPrompt="1"/>
          </p:nvPr>
        </p:nvSpPr>
        <p:spPr>
          <a:xfrm>
            <a:off x="292608" y="4274050"/>
            <a:ext cx="4114800" cy="1855144"/>
          </a:xfrm>
        </p:spPr>
        <p:txBody>
          <a:bodyPr anchor="ctr"/>
          <a:lstStyle>
            <a:lvl1pPr algn="ctr">
              <a:defRPr cap="none"/>
            </a:lvl1pPr>
          </a:lstStyle>
          <a:p>
            <a:pPr lvl="0"/>
            <a:r>
              <a:rPr lang="en-US" dirty="0"/>
              <a:t>Content</a:t>
            </a:r>
          </a:p>
        </p:txBody>
      </p:sp>
      <p:sp>
        <p:nvSpPr>
          <p:cNvPr id="35" name="Text Placeholder 3">
            <a:extLst>
              <a:ext uri="{FF2B5EF4-FFF2-40B4-BE49-F238E27FC236}">
                <a16:creationId xmlns:a16="http://schemas.microsoft.com/office/drawing/2014/main" id="{02D151E4-EA29-48A4-9571-CA176EC86B32}"/>
              </a:ext>
            </a:extLst>
          </p:cNvPr>
          <p:cNvSpPr>
            <a:spLocks noGrp="1"/>
          </p:cNvSpPr>
          <p:nvPr>
            <p:ph type="body" sz="quarter" idx="24" hasCustomPrompt="1"/>
          </p:nvPr>
        </p:nvSpPr>
        <p:spPr>
          <a:xfrm>
            <a:off x="4736592" y="1836137"/>
            <a:ext cx="4137928" cy="1844889"/>
          </a:xfrm>
        </p:spPr>
        <p:txBody>
          <a:bodyPr>
            <a:normAutofit/>
          </a:bodyPr>
          <a:lstStyle>
            <a:lvl1pPr>
              <a:defRPr cap="none">
                <a:solidFill>
                  <a:srgbClr val="FFFFFF"/>
                </a:solidFill>
              </a:defRPr>
            </a:lvl1pPr>
            <a:lvl2pPr marL="233363" indent="-233363">
              <a:buFont typeface="Wingdings" panose="05000000000000000000" pitchFamily="2" charset="2"/>
              <a:buChar char="Ø"/>
              <a:defRPr sz="1400"/>
            </a:lvl2pPr>
            <a:lvl3pPr marL="475488" indent="-237744">
              <a:buFont typeface="Arial" panose="020B0604020202020204" pitchFamily="34" charset="0"/>
              <a:buChar char="•"/>
              <a:defRPr sz="1200"/>
            </a:lvl3pPr>
            <a:lvl4pPr marL="713232" indent="-237744">
              <a:buFont typeface="Tw Cen MT" panose="020B0602020104020603" pitchFamily="34" charset="0"/>
              <a:buChar char="–"/>
              <a:defRPr sz="1100"/>
            </a:lvl4pPr>
            <a:lvl5pPr marL="950976" indent="-237744">
              <a:buClr>
                <a:schemeClr val="accent1"/>
              </a:buClr>
              <a:buFont typeface="Wingdings" panose="05000000000000000000" pitchFamily="2" charset="2"/>
              <a:buChar cha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3">
            <a:extLst>
              <a:ext uri="{FF2B5EF4-FFF2-40B4-BE49-F238E27FC236}">
                <a16:creationId xmlns:a16="http://schemas.microsoft.com/office/drawing/2014/main" id="{5C8531AA-1F23-4AC1-B02D-238BC73DEF62}"/>
              </a:ext>
            </a:extLst>
          </p:cNvPr>
          <p:cNvSpPr>
            <a:spLocks noGrp="1"/>
          </p:cNvSpPr>
          <p:nvPr>
            <p:ph type="body" sz="quarter" idx="19" hasCustomPrompt="1"/>
          </p:nvPr>
        </p:nvSpPr>
        <p:spPr>
          <a:xfrm>
            <a:off x="292608"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7" name="Text Placeholder 3">
            <a:extLst>
              <a:ext uri="{FF2B5EF4-FFF2-40B4-BE49-F238E27FC236}">
                <a16:creationId xmlns:a16="http://schemas.microsoft.com/office/drawing/2014/main" id="{D2EABB29-260B-445A-81C6-CF9B4CAAF917}"/>
              </a:ext>
            </a:extLst>
          </p:cNvPr>
          <p:cNvSpPr>
            <a:spLocks noGrp="1"/>
          </p:cNvSpPr>
          <p:nvPr>
            <p:ph type="body" sz="quarter" idx="21" hasCustomPrompt="1"/>
          </p:nvPr>
        </p:nvSpPr>
        <p:spPr>
          <a:xfrm>
            <a:off x="4736592" y="143232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8" name="Text Placeholder 3">
            <a:extLst>
              <a:ext uri="{FF2B5EF4-FFF2-40B4-BE49-F238E27FC236}">
                <a16:creationId xmlns:a16="http://schemas.microsoft.com/office/drawing/2014/main" id="{50BC450A-0F56-447A-B969-3A734C703611}"/>
              </a:ext>
            </a:extLst>
          </p:cNvPr>
          <p:cNvSpPr>
            <a:spLocks noGrp="1"/>
          </p:cNvSpPr>
          <p:nvPr>
            <p:ph type="body" sz="quarter" idx="22" hasCustomPrompt="1"/>
          </p:nvPr>
        </p:nvSpPr>
        <p:spPr>
          <a:xfrm>
            <a:off x="292608"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39" name="Text Placeholder 3">
            <a:extLst>
              <a:ext uri="{FF2B5EF4-FFF2-40B4-BE49-F238E27FC236}">
                <a16:creationId xmlns:a16="http://schemas.microsoft.com/office/drawing/2014/main" id="{00ACA992-6D73-41B1-84E5-4F2E023A3AF7}"/>
              </a:ext>
            </a:extLst>
          </p:cNvPr>
          <p:cNvSpPr>
            <a:spLocks noGrp="1"/>
          </p:cNvSpPr>
          <p:nvPr>
            <p:ph type="body" sz="quarter" idx="23" hasCustomPrompt="1"/>
          </p:nvPr>
        </p:nvSpPr>
        <p:spPr>
          <a:xfrm>
            <a:off x="4736592" y="3878553"/>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659668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0_Text Slide Opt2">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sp>
        <p:nvSpPr>
          <p:cNvPr id="13" name="Text Placeholder 3"/>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18" name="Text Placeholder 3"/>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4" name="Title 1">
            <a:extLst>
              <a:ext uri="{FF2B5EF4-FFF2-40B4-BE49-F238E27FC236}">
                <a16:creationId xmlns:a16="http://schemas.microsoft.com/office/drawing/2014/main" id="{666C7457-5EE8-4AB6-AB35-9AE43D31726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5" name="Text Placeholder 3">
            <a:extLst>
              <a:ext uri="{FF2B5EF4-FFF2-40B4-BE49-F238E27FC236}">
                <a16:creationId xmlns:a16="http://schemas.microsoft.com/office/drawing/2014/main" id="{C2D9907D-D5B7-493C-9AA4-057FF5D37EE0}"/>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5891526A-DAAD-46C7-9106-A58D2EB32623}"/>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119140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ext Slide Opt1">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06316" y="0"/>
            <a:ext cx="50532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0"/>
          </p:nvPr>
        </p:nvSpPr>
        <p:spPr/>
        <p:txBody>
          <a:bodyPr/>
          <a:lstStyle/>
          <a:p>
            <a:fld id="{A6CAB8B7-265A-4B9C-96E6-E1ACD9C5024C}" type="slidenum">
              <a:rPr lang="en-US" smtClean="0"/>
              <a:pPr/>
              <a:t>‹#›</a:t>
            </a:fld>
            <a:endParaRPr lang="en-US" dirty="0"/>
          </a:p>
        </p:txBody>
      </p:sp>
      <p:pic>
        <p:nvPicPr>
          <p:cNvPr id="13" name="Picture 7" descr="X:\FARM_CREDIT\109705-400_1214_Farm Credit Centennial Creative Development\500_PRESENTATION\501_PRIVATE\ASSETS\DSC_2835.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350" y="-1"/>
            <a:ext cx="2547619" cy="11016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6350" y="-1"/>
            <a:ext cx="2547619" cy="1101619"/>
          </a:xfrm>
          <a:prstGeom prst="rect">
            <a:avLst/>
          </a:prstGeom>
          <a:gradFill flip="none" rotWithShape="1">
            <a:gsLst>
              <a:gs pos="5000">
                <a:schemeClr val="tx1">
                  <a:alpha val="35000"/>
                </a:schemeClr>
              </a:gs>
              <a:gs pos="6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5" name="Text Placeholder 3">
            <a:extLst>
              <a:ext uri="{FF2B5EF4-FFF2-40B4-BE49-F238E27FC236}">
                <a16:creationId xmlns:a16="http://schemas.microsoft.com/office/drawing/2014/main" id="{CA45C692-B92C-47E7-8C14-2BC9CF90960D}"/>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7" name="Text Placeholder 3">
            <a:extLst>
              <a:ext uri="{FF2B5EF4-FFF2-40B4-BE49-F238E27FC236}">
                <a16:creationId xmlns:a16="http://schemas.microsoft.com/office/drawing/2014/main" id="{78DF526A-9D04-4555-A40E-0FEBC32CB516}"/>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8" name="Title 1">
            <a:extLst>
              <a:ext uri="{FF2B5EF4-FFF2-40B4-BE49-F238E27FC236}">
                <a16:creationId xmlns:a16="http://schemas.microsoft.com/office/drawing/2014/main" id="{92988CB3-73E4-4DE8-9A15-BBE32900BC65}"/>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B75F3CEB-0674-4F75-84FD-303303AA1CF7}"/>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61C6E206-21F2-4509-B127-C2EA84DC3271}"/>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62794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172C2A-3997-4027-B61D-48709FE8354A}" type="datetimeFigureOut">
              <a:rPr lang="en-US" smtClean="0"/>
              <a:t>04/05/2021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3034316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ext Slide Opt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6" name="Rectangle 5"/>
          <p:cNvSpPr/>
          <p:nvPr userDrawn="1"/>
        </p:nvSpPr>
        <p:spPr bwMode="ltGray">
          <a:xfrm>
            <a:off x="2358189" y="0"/>
            <a:ext cx="601579"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
            <a:ext cx="2542032" cy="1101617"/>
          </a:xfrm>
          <a:prstGeom prst="rect">
            <a:avLst/>
          </a:prstGeom>
          <a:gradFill flip="none" rotWithShape="1">
            <a:gsLst>
              <a:gs pos="15000">
                <a:srgbClr val="FFFFFF">
                  <a:alpha val="40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5" name="Text Placeholder 3">
            <a:extLst>
              <a:ext uri="{FF2B5EF4-FFF2-40B4-BE49-F238E27FC236}">
                <a16:creationId xmlns:a16="http://schemas.microsoft.com/office/drawing/2014/main" id="{7BEF0720-CE1F-49CC-9948-2D7222265F32}"/>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7" name="Text Placeholder 3">
            <a:extLst>
              <a:ext uri="{FF2B5EF4-FFF2-40B4-BE49-F238E27FC236}">
                <a16:creationId xmlns:a16="http://schemas.microsoft.com/office/drawing/2014/main" id="{6ADCD104-0625-4161-8E6E-AEE7D2F98B3C}"/>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8" name="Title 1">
            <a:extLst>
              <a:ext uri="{FF2B5EF4-FFF2-40B4-BE49-F238E27FC236}">
                <a16:creationId xmlns:a16="http://schemas.microsoft.com/office/drawing/2014/main" id="{F94B9874-C4BE-4AFF-A36F-3FC613A19C4B}"/>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6964D781-FEB3-4B36-8C43-A73F5FB9609A}"/>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3" name="Text Placeholder 3">
            <a:extLst>
              <a:ext uri="{FF2B5EF4-FFF2-40B4-BE49-F238E27FC236}">
                <a16:creationId xmlns:a16="http://schemas.microsoft.com/office/drawing/2014/main" id="{D8E84BB6-18B6-4FC3-B288-442AE8888A5E}"/>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9003551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ext Slide Opt2">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94284" y="0"/>
            <a:ext cx="57751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31C9A8F3-A684-4B2B-B0AB-D3B850EBFBEB}"/>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35056188-B828-4F46-A472-A37812DE4142}"/>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91E5B190-3598-4FB0-9209-FEE11F842787}"/>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3F40459A-56D9-4D5E-AF5E-04D98F24142F}"/>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CDABF3FC-54AD-4469-81DA-252796817EAE}"/>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737124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ext Slide Opt2">
    <p:bg bwMode="gray">
      <p:bgPr>
        <a:solidFill>
          <a:srgbClr val="FFFFFF"/>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58189" y="0"/>
            <a:ext cx="625643"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bwMode="ltGray">
          <a:xfrm>
            <a:off x="0" y="0"/>
            <a:ext cx="1476375" cy="1101617"/>
          </a:xfrm>
          <a:prstGeom prst="rect">
            <a:avLst/>
          </a:prstGeom>
          <a:gradFill flip="none" rotWithShape="1">
            <a:gsLst>
              <a:gs pos="19000">
                <a:srgbClr val="FFFFFF">
                  <a:alpha val="60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EDB484C5-4431-4797-9334-058C90E80337}"/>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DE05DFB5-3BC2-4B5C-8F6B-CA7D9A992D72}"/>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9927272A-A056-45C2-ACC0-600847BFA06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F5EB114E-8ED9-433D-89C3-2EE9121D349B}"/>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46AB962B-BF37-43E4-A0E2-09627B2F7CAA}"/>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456874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4_Text Slide Opt2">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22095" y="0"/>
            <a:ext cx="649705"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740" y="-1"/>
            <a:ext cx="2538292"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5608F11A-AC66-41A1-9820-E5E12D2E9216}"/>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4C7A9FD0-CE41-4C3B-80E6-2B617946E131}"/>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7CF9F69D-0979-43B7-AFC8-22621E54D455}"/>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FF43633A-1B64-4E6B-97DF-9537FD4678E2}"/>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970B4442-B44A-4C7B-8391-AF364F1E3924}"/>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455566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5_Text Slide Opt2">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382253" y="0"/>
            <a:ext cx="577515"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6531" y="-1"/>
            <a:ext cx="2525409" cy="11016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54194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B98DAA6C-403B-48B0-B82E-B2B82AE6E6CF}"/>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96B77EE2-E5FC-4324-9CCA-62DB9A4905A8}"/>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7C83BE9C-5C3B-4815-9A55-8C514F27B8ED}"/>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5C811AF9-4277-4C08-84EB-D4AFE86DFCBB}"/>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07D83130-40AE-4D49-BB62-7BFD131A383A}"/>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5776969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6_Text Slide Opt2">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
          <a:stretch/>
        </p:blipFill>
        <p:spPr bwMode="auto">
          <a:xfrm flipH="1">
            <a:off x="-2521" y="-1"/>
            <a:ext cx="2545695"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2463800"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80CF223E-8B4C-44BA-9FC3-A9A6EE2C0ACB}"/>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6128A404-0752-43D9-8CF3-95A741C403CD}"/>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787D26CC-F61F-46C2-AA0A-012A4B45F882}"/>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3BE641F9-A589-4BA3-9CB5-9160C1201167}"/>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C6F8D98A-9AF4-491A-9B91-1C754FA5DF42}"/>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856870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7_Text Slide Opt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2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8" name="Text Placeholder 3">
            <a:extLst>
              <a:ext uri="{FF2B5EF4-FFF2-40B4-BE49-F238E27FC236}">
                <a16:creationId xmlns:a16="http://schemas.microsoft.com/office/drawing/2014/main" id="{937AD585-9E37-4814-BCF2-2C37E88F7AAB}"/>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5F2B7D93-C660-4D08-8629-0C2EE8018BAC}"/>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6E008258-9267-4652-A051-F90FF75570CF}"/>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23DED586-BA41-4E62-A007-C37161DD1DD5}"/>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9F9D6455-F145-46D1-83C9-D521E1C8E079}"/>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070595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8_Text Slide Opt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3830" y="-1"/>
            <a:ext cx="2539344" cy="11016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0" y="-1"/>
            <a:ext cx="1524000" cy="1101617"/>
          </a:xfrm>
          <a:prstGeom prst="rect">
            <a:avLst/>
          </a:prstGeom>
          <a:gradFill flip="none" rotWithShape="1">
            <a:gsLst>
              <a:gs pos="19000">
                <a:schemeClr val="tx1">
                  <a:alpha val="30000"/>
                </a:scheme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45D8FD98-18E8-4B7E-AA6B-F0396788556C}"/>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BD05C7F7-CF29-4301-A66B-BB069B231B49}"/>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1697944F-E1CE-4776-A029-409DA0071A44}"/>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73F70C78-5D7E-4E1C-9D8A-AAD8CB482A4D}"/>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F6C64098-227F-4518-A101-5FC2F7B65D4F}"/>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8404333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9_Text Slide Opt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714537A1-D01C-4EB7-B076-C2986FD49509}"/>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1D34B49E-AA87-4770-AF04-05375EC415AE}"/>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51F24893-5EE8-4BA2-BE8A-F5E63D669330}"/>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46ACB85B-7049-4D5E-A6A8-2C190F3214DA}"/>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576FCDB2-399B-494B-9FC9-FBCF8DE79F3B}"/>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7769299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0_Text Slide Opt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descr="C:\Users\thompmir\Desktop\FC Images\Farm Credit Missouri-IB1A1321.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26853" r="136" b="8265"/>
          <a:stretch/>
        </p:blipFill>
        <p:spPr bwMode="auto">
          <a:xfrm>
            <a:off x="0" y="0"/>
            <a:ext cx="2543173"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1583267"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8" name="Text Placeholder 3">
            <a:extLst>
              <a:ext uri="{FF2B5EF4-FFF2-40B4-BE49-F238E27FC236}">
                <a16:creationId xmlns:a16="http://schemas.microsoft.com/office/drawing/2014/main" id="{6C82593B-FA37-4AC3-B601-73A38E21FF46}"/>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B247CC02-9A38-4D10-9B37-7025E08ADCF6}"/>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0508C938-5936-4CA1-AB13-471032801DC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7D2B74FF-CF2D-4FEF-8777-084C9004FDCF}"/>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A9CB5B3E-7882-422E-8F6F-8DB1D4B8344E}"/>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08007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172C2A-3997-4027-B61D-48709FE8354A}" type="datetimeFigureOut">
              <a:rPr lang="en-US" smtClean="0"/>
              <a:t>04/05/2021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EDD5C-1A6B-4F96-B566-B925E0397946}" type="slidenum">
              <a:rPr lang="en-US" smtClean="0"/>
              <a:t>‹#›</a:t>
            </a:fld>
            <a:endParaRPr lang="en-US"/>
          </a:p>
        </p:txBody>
      </p:sp>
    </p:spTree>
    <p:extLst>
      <p:ext uri="{BB962C8B-B14F-4D97-AF65-F5344CB8AC3E}">
        <p14:creationId xmlns:p14="http://schemas.microsoft.com/office/powerpoint/2010/main" val="41172566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1_Text Slide Opt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C:\Users\thompmir\Desktop\FC Images\Iowa_Corn_800_8363.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781" b="26315"/>
          <a:stretch/>
        </p:blipFill>
        <p:spPr bwMode="auto">
          <a:xfrm>
            <a:off x="-1"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2518229"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8" name="Text Placeholder 3">
            <a:extLst>
              <a:ext uri="{FF2B5EF4-FFF2-40B4-BE49-F238E27FC236}">
                <a16:creationId xmlns:a16="http://schemas.microsoft.com/office/drawing/2014/main" id="{DE2BE00F-159E-4DE4-9AAF-5E753A9D392E}"/>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103168AC-E4E1-4DA7-A920-3BD552B854A2}"/>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CCB1E2C9-88B2-40BB-923D-90853C175F6B}"/>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AEDC4D42-995F-424E-B171-18B84C5347E3}"/>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3EE733F1-FA9F-4344-9931-31FC6A9882E8}"/>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863803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2_Text Slide Opt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7" name="Rectangle 16"/>
          <p:cNvSpPr/>
          <p:nvPr userDrawn="1"/>
        </p:nvSpPr>
        <p:spPr bwMode="ltGray">
          <a:xfrm>
            <a:off x="2418347" y="0"/>
            <a:ext cx="505327"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descr="C:\Users\thompmir\Desktop\FC Images\Traville_Phippen_DSC_8609.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7548" b="17548"/>
          <a:stretch/>
        </p:blipFill>
        <p:spPr bwMode="auto">
          <a:xfrm>
            <a:off x="-1" y="-1"/>
            <a:ext cx="2543173" cy="11016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608BE868-5060-45F2-8972-13771C0FF210}"/>
              </a:ext>
            </a:extLst>
          </p:cNvPr>
          <p:cNvSpPr>
            <a:spLocks noGrp="1"/>
          </p:cNvSpPr>
          <p:nvPr>
            <p:ph type="body" sz="quarter" idx="13" hasCustomPrompt="1"/>
          </p:nvPr>
        </p:nvSpPr>
        <p:spPr>
          <a:xfrm>
            <a:off x="292608" y="2311400"/>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ext Placeholder 3">
            <a:extLst>
              <a:ext uri="{FF2B5EF4-FFF2-40B4-BE49-F238E27FC236}">
                <a16:creationId xmlns:a16="http://schemas.microsoft.com/office/drawing/2014/main" id="{79A1A4F2-E427-4BBC-BA82-01B1F6E1E398}"/>
              </a:ext>
            </a:extLst>
          </p:cNvPr>
          <p:cNvSpPr>
            <a:spLocks noGrp="1"/>
          </p:cNvSpPr>
          <p:nvPr>
            <p:ph type="body" sz="quarter" idx="15" hasCustomPrompt="1"/>
          </p:nvPr>
        </p:nvSpPr>
        <p:spPr>
          <a:xfrm>
            <a:off x="292608" y="3938588"/>
            <a:ext cx="8558784" cy="66040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itle 1">
            <a:extLst>
              <a:ext uri="{FF2B5EF4-FFF2-40B4-BE49-F238E27FC236}">
                <a16:creationId xmlns:a16="http://schemas.microsoft.com/office/drawing/2014/main" id="{A32816CC-72F5-46C8-8C32-D0E32B581FB0}"/>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8" name="Text Placeholder 3">
            <a:extLst>
              <a:ext uri="{FF2B5EF4-FFF2-40B4-BE49-F238E27FC236}">
                <a16:creationId xmlns:a16="http://schemas.microsoft.com/office/drawing/2014/main" id="{57D57386-CADD-46E6-9A3B-19519C0C31A7}"/>
              </a:ext>
            </a:extLst>
          </p:cNvPr>
          <p:cNvSpPr>
            <a:spLocks noGrp="1"/>
          </p:cNvSpPr>
          <p:nvPr>
            <p:ph type="body" sz="quarter" idx="16" hasCustomPrompt="1"/>
          </p:nvPr>
        </p:nvSpPr>
        <p:spPr>
          <a:xfrm>
            <a:off x="292607" y="1679576"/>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5E3D4ECF-9B56-486A-B523-25BC14B0A6E4}"/>
              </a:ext>
            </a:extLst>
          </p:cNvPr>
          <p:cNvSpPr>
            <a:spLocks noGrp="1"/>
          </p:cNvSpPr>
          <p:nvPr>
            <p:ph type="body" sz="quarter" idx="17" hasCustomPrompt="1"/>
          </p:nvPr>
        </p:nvSpPr>
        <p:spPr>
          <a:xfrm>
            <a:off x="292607" y="3291395"/>
            <a:ext cx="8558784"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898959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wo Column">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406315" y="0"/>
            <a:ext cx="5414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7" descr="X:\FARM_CREDIT\109705-400_1214_Farm Credit Centennial Creative Development\500_PRESENTATION\501_PRIVATE\ASSETS\DSC_2835.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6350" y="-1"/>
            <a:ext cx="2543175" cy="11016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6350" y="-1"/>
            <a:ext cx="2549525" cy="1101619"/>
          </a:xfrm>
          <a:prstGeom prst="rect">
            <a:avLst/>
          </a:prstGeom>
          <a:gradFill flip="none" rotWithShape="1">
            <a:gsLst>
              <a:gs pos="5000">
                <a:schemeClr val="tx1">
                  <a:alpha val="35000"/>
                </a:schemeClr>
              </a:gs>
              <a:gs pos="6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15" name="Text Placeholder 3"/>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pic>
        <p:nvPicPr>
          <p:cNvPr id="14"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2" name="Title 1">
            <a:extLst>
              <a:ext uri="{FF2B5EF4-FFF2-40B4-BE49-F238E27FC236}">
                <a16:creationId xmlns:a16="http://schemas.microsoft.com/office/drawing/2014/main" id="{69C729C6-1DB9-4300-912D-46D686F69DCB}"/>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3" name="Text Placeholder 3">
            <a:extLst>
              <a:ext uri="{FF2B5EF4-FFF2-40B4-BE49-F238E27FC236}">
                <a16:creationId xmlns:a16="http://schemas.microsoft.com/office/drawing/2014/main" id="{D820FE6E-53B0-4A59-86FB-C6C81E0B199B}"/>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5" name="Text Placeholder 3">
            <a:extLst>
              <a:ext uri="{FF2B5EF4-FFF2-40B4-BE49-F238E27FC236}">
                <a16:creationId xmlns:a16="http://schemas.microsoft.com/office/drawing/2014/main" id="{FD13EA15-CC6A-4147-8DA0-1AC4F72A312F}"/>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987638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wo Column">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406316" y="0"/>
            <a:ext cx="517358"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2"/>
            <a:ext cx="2542032" cy="1101617"/>
          </a:xfrm>
          <a:prstGeom prst="rect">
            <a:avLst/>
          </a:prstGeom>
          <a:gradFill flip="none" rotWithShape="1">
            <a:gsLst>
              <a:gs pos="15000">
                <a:srgbClr val="FFFFFF">
                  <a:alpha val="40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EA7B0B11-2260-4523-AA3B-87BFAB5623F5}"/>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8" name="Text Placeholder 3">
            <a:extLst>
              <a:ext uri="{FF2B5EF4-FFF2-40B4-BE49-F238E27FC236}">
                <a16:creationId xmlns:a16="http://schemas.microsoft.com/office/drawing/2014/main" id="{8FDA329E-DB2D-47BB-98DA-7EC76A8A7AD1}"/>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itle 1">
            <a:extLst>
              <a:ext uri="{FF2B5EF4-FFF2-40B4-BE49-F238E27FC236}">
                <a16:creationId xmlns:a16="http://schemas.microsoft.com/office/drawing/2014/main" id="{25719424-8BC4-419E-92AC-2588825C5CF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C4EFD076-DBA6-4456-96D0-890A999FDDD6}"/>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BCB049E8-AA61-498C-83CE-FA197BDCAF5C}"/>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427745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wo Column">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298032" y="0"/>
            <a:ext cx="62564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1" y="1"/>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7" name="Text Placeholder 3">
            <a:extLst>
              <a:ext uri="{FF2B5EF4-FFF2-40B4-BE49-F238E27FC236}">
                <a16:creationId xmlns:a16="http://schemas.microsoft.com/office/drawing/2014/main" id="{3054FD99-7872-4EFF-85DE-3D7C4C1A3C68}"/>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8" name="Text Placeholder 3">
            <a:extLst>
              <a:ext uri="{FF2B5EF4-FFF2-40B4-BE49-F238E27FC236}">
                <a16:creationId xmlns:a16="http://schemas.microsoft.com/office/drawing/2014/main" id="{DE4C6265-770A-45D1-99CF-50C46B5D25A5}"/>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29" name="Title 1">
            <a:extLst>
              <a:ext uri="{FF2B5EF4-FFF2-40B4-BE49-F238E27FC236}">
                <a16:creationId xmlns:a16="http://schemas.microsoft.com/office/drawing/2014/main" id="{A13D2E74-374E-4140-8FE2-48BDC1146395}"/>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0" name="Text Placeholder 3">
            <a:extLst>
              <a:ext uri="{FF2B5EF4-FFF2-40B4-BE49-F238E27FC236}">
                <a16:creationId xmlns:a16="http://schemas.microsoft.com/office/drawing/2014/main" id="{32AC1AD8-2669-43A6-870F-B1011CE8CAC2}"/>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FF0156E6-9286-4B92-A1C0-B32CC86B2CB5}"/>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2181158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Two Column">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58189" y="0"/>
            <a:ext cx="57751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4"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1" cy="11016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bwMode="ltGray">
          <a:xfrm>
            <a:off x="0" y="0"/>
            <a:ext cx="1476375" cy="1101617"/>
          </a:xfrm>
          <a:prstGeom prst="rect">
            <a:avLst/>
          </a:prstGeom>
          <a:gradFill flip="none" rotWithShape="1">
            <a:gsLst>
              <a:gs pos="19000">
                <a:srgbClr val="FFFFFF">
                  <a:alpha val="60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5A51F992-2522-4379-86FA-FBC57DDFCD4C}"/>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39857534-489B-48F6-AF27-88FA9DF3329E}"/>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35CBC3DD-C16A-4BBE-B42E-6A7E8C309A2B}"/>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9" name="Text Placeholder 3">
            <a:extLst>
              <a:ext uri="{FF2B5EF4-FFF2-40B4-BE49-F238E27FC236}">
                <a16:creationId xmlns:a16="http://schemas.microsoft.com/office/drawing/2014/main" id="{A1434E86-6C93-4889-B62E-77030E250D39}"/>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0" name="Text Placeholder 3">
            <a:extLst>
              <a:ext uri="{FF2B5EF4-FFF2-40B4-BE49-F238E27FC236}">
                <a16:creationId xmlns:a16="http://schemas.microsoft.com/office/drawing/2014/main" id="{D6813A43-38BD-4E25-9707-32FBFB90682C}"/>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506095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Two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298033" y="0"/>
            <a:ext cx="709862"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542032" cy="11016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0"/>
            <a:ext cx="2542032"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B0AC26D9-D7E4-4F9B-B957-496C855DDDB3}"/>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4CB794D0-EA98-4604-8505-1255C05843D5}"/>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BB502FEA-41FA-46E9-8CA2-D081C03B4ED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9" name="Text Placeholder 3">
            <a:extLst>
              <a:ext uri="{FF2B5EF4-FFF2-40B4-BE49-F238E27FC236}">
                <a16:creationId xmlns:a16="http://schemas.microsoft.com/office/drawing/2014/main" id="{E104C015-BEB9-4A35-A01D-5B09077C4CF1}"/>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2929B15B-A69B-4493-8C50-40DAD9E06D57}"/>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38748208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Two Column">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46158" y="0"/>
            <a:ext cx="577516"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9"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831" y="-1"/>
            <a:ext cx="2532994" cy="11016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6351" y="0"/>
            <a:ext cx="2549525"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817E72CD-9832-4F2F-9412-5E12EFE1F19C}"/>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58BD874F-0309-4C4D-8F3E-930EDC95C4A8}"/>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962909F1-DD34-44F4-8E0F-BAD1BA58A739}"/>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22" name="Text Placeholder 3">
            <a:extLst>
              <a:ext uri="{FF2B5EF4-FFF2-40B4-BE49-F238E27FC236}">
                <a16:creationId xmlns:a16="http://schemas.microsoft.com/office/drawing/2014/main" id="{4F949BD3-7F8D-491C-A80E-ACBF30BA7C2D}"/>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FD6C5BA1-0FAF-47F5-A554-524EBB9C5D7D}"/>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1299233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6_Two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6"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0"/>
            <a:ext cx="2543174" cy="1101617"/>
          </a:xfrm>
          <a:prstGeom prst="rect">
            <a:avLst/>
          </a:prstGeom>
          <a:gradFill flip="none" rotWithShape="1">
            <a:gsLst>
              <a:gs pos="19000">
                <a:srgbClr val="FFFFFF">
                  <a:alpha val="79000"/>
                </a:srgbClr>
              </a:gs>
              <a:gs pos="68000">
                <a:srgbClr val="FFFFFF">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95C62FBC-91D9-4780-9385-E259E6E9173F}"/>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CBEED1B1-17B7-4A5A-B214-298A38DC5815}"/>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CF11CE84-DAEC-4C23-A134-CF843C45CE7E}"/>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9" name="Text Placeholder 3">
            <a:extLst>
              <a:ext uri="{FF2B5EF4-FFF2-40B4-BE49-F238E27FC236}">
                <a16:creationId xmlns:a16="http://schemas.microsoft.com/office/drawing/2014/main" id="{0593BB60-5EAE-40C6-B629-82BD3316FC06}"/>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679D9D2C-BE85-4329-B4F5-EF5E66D4831B}"/>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2766181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7_Two Column">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5106129" y="-1"/>
            <a:ext cx="4037871" cy="6858001"/>
          </a:xfrm>
          <a:prstGeom prst="rect">
            <a:avLst/>
          </a:prstGeom>
        </p:spPr>
      </p:pic>
      <p:sp>
        <p:nvSpPr>
          <p:cNvPr id="13" name="Rectangle 12"/>
          <p:cNvSpPr/>
          <p:nvPr userDrawn="1"/>
        </p:nvSpPr>
        <p:spPr bwMode="ltGray">
          <a:xfrm>
            <a:off x="2394283" y="0"/>
            <a:ext cx="770021" cy="550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bwMode="gray">
          <a:xfrm>
            <a:off x="2763044" y="0"/>
            <a:ext cx="6380956" cy="1101618"/>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6CAB8B7-265A-4B9C-96E6-E1ACD9C5024C}" type="slidenum">
              <a:rPr lang="en-US" smtClean="0"/>
              <a:pPr/>
              <a:t>‹#›</a:t>
            </a:fld>
            <a:endParaRPr lang="en-US" dirty="0"/>
          </a:p>
        </p:txBody>
      </p:sp>
      <p:pic>
        <p:nvPicPr>
          <p:cNvPr id="15"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0" y="-1"/>
            <a:ext cx="2543174" cy="11016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0" y="-1"/>
            <a:ext cx="1187669" cy="1101618"/>
          </a:xfrm>
          <a:prstGeom prst="rect">
            <a:avLst/>
          </a:prstGeom>
          <a:gradFill flip="none" rotWithShape="1">
            <a:gsLst>
              <a:gs pos="19000">
                <a:srgbClr val="FFFFFF">
                  <a:alpha val="79000"/>
                </a:srgbClr>
              </a:gs>
              <a:gs pos="68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15" tIns="65308" rIns="130615" bIns="65308" rtlCol="0" anchor="ctr"/>
          <a:lstStyle/>
          <a:p>
            <a:pPr algn="ctr"/>
            <a:endParaRPr lang="en-US" dirty="0"/>
          </a:p>
        </p:txBody>
      </p:sp>
      <p:pic>
        <p:nvPicPr>
          <p:cNvPr id="20"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265176" y="6387917"/>
            <a:ext cx="1488256" cy="340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0203" y="6460441"/>
            <a:ext cx="1014317" cy="242111"/>
          </a:xfrm>
          <a:prstGeom prst="rect">
            <a:avLst/>
          </a:prstGeom>
        </p:spPr>
      </p:pic>
      <p:sp>
        <p:nvSpPr>
          <p:cNvPr id="29" name="Text Placeholder 3">
            <a:extLst>
              <a:ext uri="{FF2B5EF4-FFF2-40B4-BE49-F238E27FC236}">
                <a16:creationId xmlns:a16="http://schemas.microsoft.com/office/drawing/2014/main" id="{7F4DF323-DDE0-42D1-B20A-639A2129A73A}"/>
              </a:ext>
            </a:extLst>
          </p:cNvPr>
          <p:cNvSpPr>
            <a:spLocks noGrp="1"/>
          </p:cNvSpPr>
          <p:nvPr>
            <p:ph type="body" sz="quarter" idx="13" hasCustomPrompt="1"/>
          </p:nvPr>
        </p:nvSpPr>
        <p:spPr>
          <a:xfrm>
            <a:off x="292608"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0" name="Text Placeholder 3">
            <a:extLst>
              <a:ext uri="{FF2B5EF4-FFF2-40B4-BE49-F238E27FC236}">
                <a16:creationId xmlns:a16="http://schemas.microsoft.com/office/drawing/2014/main" id="{EDEE97F9-FE9B-4B1F-A694-AEC9F0CF13F1}"/>
              </a:ext>
            </a:extLst>
          </p:cNvPr>
          <p:cNvSpPr>
            <a:spLocks noGrp="1"/>
          </p:cNvSpPr>
          <p:nvPr>
            <p:ph type="body" sz="quarter" idx="14" hasCustomPrompt="1"/>
          </p:nvPr>
        </p:nvSpPr>
        <p:spPr>
          <a:xfrm>
            <a:off x="4736592" y="2257168"/>
            <a:ext cx="4114800" cy="3622590"/>
          </a:xfrm>
        </p:spPr>
        <p:txBody>
          <a:bodyPr/>
          <a:lstStyle>
            <a:lvl1pPr>
              <a:lnSpc>
                <a:spcPct val="85000"/>
              </a:lnSpc>
              <a:spcBef>
                <a:spcPts val="0"/>
              </a:spcBef>
              <a:spcAft>
                <a:spcPts val="0"/>
              </a:spcAft>
              <a:defRPr b="0" cap="none"/>
            </a:lvl1pPr>
          </a:lstStyle>
          <a:p>
            <a:pPr lvl="0"/>
            <a:r>
              <a:rPr lang="en-US" dirty="0"/>
              <a:t>Click to edit master text styles</a:t>
            </a:r>
          </a:p>
        </p:txBody>
      </p:sp>
      <p:sp>
        <p:nvSpPr>
          <p:cNvPr id="31" name="Title 1">
            <a:extLst>
              <a:ext uri="{FF2B5EF4-FFF2-40B4-BE49-F238E27FC236}">
                <a16:creationId xmlns:a16="http://schemas.microsoft.com/office/drawing/2014/main" id="{F3803C12-AEB5-48B9-AD6A-92C9819E38D8}"/>
              </a:ext>
            </a:extLst>
          </p:cNvPr>
          <p:cNvSpPr>
            <a:spLocks noGrp="1"/>
          </p:cNvSpPr>
          <p:nvPr>
            <p:ph type="title"/>
          </p:nvPr>
        </p:nvSpPr>
        <p:spPr>
          <a:xfrm>
            <a:off x="3056709" y="178231"/>
            <a:ext cx="5794683" cy="736170"/>
          </a:xfrm>
        </p:spPr>
        <p:txBody>
          <a:bodyPr anchor="b">
            <a:normAutofit/>
          </a:bodyPr>
          <a:lstStyle>
            <a:lvl1pPr>
              <a:defRPr sz="3200"/>
            </a:lvl1pPr>
          </a:lstStyle>
          <a:p>
            <a:r>
              <a:rPr lang="en-US" dirty="0"/>
              <a:t>Click to edit Master title style</a:t>
            </a:r>
          </a:p>
        </p:txBody>
      </p:sp>
      <p:sp>
        <p:nvSpPr>
          <p:cNvPr id="17" name="Text Placeholder 3">
            <a:extLst>
              <a:ext uri="{FF2B5EF4-FFF2-40B4-BE49-F238E27FC236}">
                <a16:creationId xmlns:a16="http://schemas.microsoft.com/office/drawing/2014/main" id="{9A0E92BF-D5C6-4FF8-8D7E-C1343FB23F57}"/>
              </a:ext>
            </a:extLst>
          </p:cNvPr>
          <p:cNvSpPr>
            <a:spLocks noGrp="1"/>
          </p:cNvSpPr>
          <p:nvPr>
            <p:ph type="body" sz="quarter" idx="19" hasCustomPrompt="1"/>
          </p:nvPr>
        </p:nvSpPr>
        <p:spPr>
          <a:xfrm>
            <a:off x="292608"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47F8FB5D-9614-4F69-AF21-D8E315022AD5}"/>
              </a:ext>
            </a:extLst>
          </p:cNvPr>
          <p:cNvSpPr>
            <a:spLocks noGrp="1"/>
          </p:cNvSpPr>
          <p:nvPr>
            <p:ph type="body" sz="quarter" idx="21" hasCustomPrompt="1"/>
          </p:nvPr>
        </p:nvSpPr>
        <p:spPr>
          <a:xfrm>
            <a:off x="4736592" y="1673564"/>
            <a:ext cx="4114800" cy="405752"/>
          </a:xfrm>
          <a:prstGeom prst="roundRect">
            <a:avLst/>
          </a:prstGeom>
          <a:solidFill>
            <a:schemeClr val="tx2"/>
          </a:solidFill>
          <a:scene3d>
            <a:camera prst="orthographicFront"/>
            <a:lightRig rig="threePt" dir="t"/>
          </a:scene3d>
          <a:sp3d>
            <a:bevelT w="38100" h="38100"/>
          </a:sp3d>
        </p:spPr>
        <p:txBody>
          <a:bodyPr/>
          <a:lstStyle>
            <a:lvl1pPr>
              <a:defRPr cap="none">
                <a:solidFill>
                  <a:srgbClr val="FFFFFF"/>
                </a:solidFill>
              </a:defRPr>
            </a:lvl1pPr>
            <a:lvl2pPr marL="233363" indent="-233363">
              <a:buFont typeface="Wingdings" panose="05000000000000000000" pitchFamily="2" charset="2"/>
              <a:buChar char="Ø"/>
              <a:defRPr/>
            </a:lvl2pPr>
            <a:lvl3pPr marL="475488" indent="-237744">
              <a:buFont typeface="Arial" panose="020B0604020202020204" pitchFamily="34" charset="0"/>
              <a:buChar char="•"/>
              <a:defRPr/>
            </a:lvl3pPr>
            <a:lvl4pPr marL="713232" indent="-237744">
              <a:buFont typeface="Tw Cen MT" panose="020B0602020104020603" pitchFamily="34" charset="0"/>
              <a:buChar char="–"/>
              <a:defRPr/>
            </a:lvl4pPr>
            <a:lvl5pPr marL="950976" indent="-237744">
              <a:buClr>
                <a:schemeClr val="accent1"/>
              </a:buClr>
              <a:buFont typeface="Wingdings" panose="05000000000000000000" pitchFamily="2" charset="2"/>
              <a:buChar char="§"/>
              <a:defRPr/>
            </a:lvl5pPr>
          </a:lstStyle>
          <a:p>
            <a:pPr lvl="0"/>
            <a:r>
              <a:rPr lang="en-US" dirty="0"/>
              <a:t>Click to edit Master Text Styles</a:t>
            </a:r>
          </a:p>
        </p:txBody>
      </p:sp>
    </p:spTree>
    <p:extLst>
      <p:ext uri="{BB962C8B-B14F-4D97-AF65-F5344CB8AC3E}">
        <p14:creationId xmlns:p14="http://schemas.microsoft.com/office/powerpoint/2010/main" val="4023337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117" Type="http://schemas.openxmlformats.org/officeDocument/2006/relationships/slideLayout" Target="../slideLayouts/slideLayout132.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84" Type="http://schemas.openxmlformats.org/officeDocument/2006/relationships/slideLayout" Target="../slideLayouts/slideLayout99.xml"/><Relationship Id="rId89" Type="http://schemas.openxmlformats.org/officeDocument/2006/relationships/slideLayout" Target="../slideLayouts/slideLayout104.xml"/><Relationship Id="rId112" Type="http://schemas.openxmlformats.org/officeDocument/2006/relationships/slideLayout" Target="../slideLayouts/slideLayout127.xml"/><Relationship Id="rId133" Type="http://schemas.openxmlformats.org/officeDocument/2006/relationships/slideLayout" Target="../slideLayouts/slideLayout148.xml"/><Relationship Id="rId138" Type="http://schemas.openxmlformats.org/officeDocument/2006/relationships/slideLayout" Target="../slideLayouts/slideLayout153.xml"/><Relationship Id="rId16" Type="http://schemas.openxmlformats.org/officeDocument/2006/relationships/slideLayout" Target="../slideLayouts/slideLayout31.xml"/><Relationship Id="rId107" Type="http://schemas.openxmlformats.org/officeDocument/2006/relationships/slideLayout" Target="../slideLayouts/slideLayout122.xml"/><Relationship Id="rId11" Type="http://schemas.openxmlformats.org/officeDocument/2006/relationships/slideLayout" Target="../slideLayouts/slideLayout26.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74" Type="http://schemas.openxmlformats.org/officeDocument/2006/relationships/slideLayout" Target="../slideLayouts/slideLayout89.xml"/><Relationship Id="rId79" Type="http://schemas.openxmlformats.org/officeDocument/2006/relationships/slideLayout" Target="../slideLayouts/slideLayout94.xml"/><Relationship Id="rId102" Type="http://schemas.openxmlformats.org/officeDocument/2006/relationships/slideLayout" Target="../slideLayouts/slideLayout117.xml"/><Relationship Id="rId123" Type="http://schemas.openxmlformats.org/officeDocument/2006/relationships/slideLayout" Target="../slideLayouts/slideLayout138.xml"/><Relationship Id="rId128" Type="http://schemas.openxmlformats.org/officeDocument/2006/relationships/slideLayout" Target="../slideLayouts/slideLayout143.xml"/><Relationship Id="rId144" Type="http://schemas.openxmlformats.org/officeDocument/2006/relationships/slideLayout" Target="../slideLayouts/slideLayout159.xml"/><Relationship Id="rId5" Type="http://schemas.openxmlformats.org/officeDocument/2006/relationships/slideLayout" Target="../slideLayouts/slideLayout20.xml"/><Relationship Id="rId90" Type="http://schemas.openxmlformats.org/officeDocument/2006/relationships/slideLayout" Target="../slideLayouts/slideLayout105.xml"/><Relationship Id="rId95" Type="http://schemas.openxmlformats.org/officeDocument/2006/relationships/slideLayout" Target="../slideLayouts/slideLayout110.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113" Type="http://schemas.openxmlformats.org/officeDocument/2006/relationships/slideLayout" Target="../slideLayouts/slideLayout128.xml"/><Relationship Id="rId118" Type="http://schemas.openxmlformats.org/officeDocument/2006/relationships/slideLayout" Target="../slideLayouts/slideLayout133.xml"/><Relationship Id="rId134" Type="http://schemas.openxmlformats.org/officeDocument/2006/relationships/slideLayout" Target="../slideLayouts/slideLayout149.xml"/><Relationship Id="rId139" Type="http://schemas.openxmlformats.org/officeDocument/2006/relationships/slideLayout" Target="../slideLayouts/slideLayout154.xml"/><Relationship Id="rId80" Type="http://schemas.openxmlformats.org/officeDocument/2006/relationships/slideLayout" Target="../slideLayouts/slideLayout95.xml"/><Relationship Id="rId85" Type="http://schemas.openxmlformats.org/officeDocument/2006/relationships/slideLayout" Target="../slideLayouts/slideLayout100.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103" Type="http://schemas.openxmlformats.org/officeDocument/2006/relationships/slideLayout" Target="../slideLayouts/slideLayout118.xml"/><Relationship Id="rId108" Type="http://schemas.openxmlformats.org/officeDocument/2006/relationships/slideLayout" Target="../slideLayouts/slideLayout123.xml"/><Relationship Id="rId116" Type="http://schemas.openxmlformats.org/officeDocument/2006/relationships/slideLayout" Target="../slideLayouts/slideLayout131.xml"/><Relationship Id="rId124" Type="http://schemas.openxmlformats.org/officeDocument/2006/relationships/slideLayout" Target="../slideLayouts/slideLayout139.xml"/><Relationship Id="rId129" Type="http://schemas.openxmlformats.org/officeDocument/2006/relationships/slideLayout" Target="../slideLayouts/slideLayout144.xml"/><Relationship Id="rId137" Type="http://schemas.openxmlformats.org/officeDocument/2006/relationships/slideLayout" Target="../slideLayouts/slideLayout15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70" Type="http://schemas.openxmlformats.org/officeDocument/2006/relationships/slideLayout" Target="../slideLayouts/slideLayout85.xml"/><Relationship Id="rId75" Type="http://schemas.openxmlformats.org/officeDocument/2006/relationships/slideLayout" Target="../slideLayouts/slideLayout90.xml"/><Relationship Id="rId83" Type="http://schemas.openxmlformats.org/officeDocument/2006/relationships/slideLayout" Target="../slideLayouts/slideLayout98.xml"/><Relationship Id="rId88" Type="http://schemas.openxmlformats.org/officeDocument/2006/relationships/slideLayout" Target="../slideLayouts/slideLayout103.xml"/><Relationship Id="rId91" Type="http://schemas.openxmlformats.org/officeDocument/2006/relationships/slideLayout" Target="../slideLayouts/slideLayout106.xml"/><Relationship Id="rId96" Type="http://schemas.openxmlformats.org/officeDocument/2006/relationships/slideLayout" Target="../slideLayouts/slideLayout111.xml"/><Relationship Id="rId111" Type="http://schemas.openxmlformats.org/officeDocument/2006/relationships/slideLayout" Target="../slideLayouts/slideLayout126.xml"/><Relationship Id="rId132" Type="http://schemas.openxmlformats.org/officeDocument/2006/relationships/slideLayout" Target="../slideLayouts/slideLayout147.xml"/><Relationship Id="rId140" Type="http://schemas.openxmlformats.org/officeDocument/2006/relationships/slideLayout" Target="../slideLayouts/slideLayout155.xml"/><Relationship Id="rId145" Type="http://schemas.openxmlformats.org/officeDocument/2006/relationships/slideLayout" Target="../slideLayouts/slideLayout160.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6" Type="http://schemas.openxmlformats.org/officeDocument/2006/relationships/slideLayout" Target="../slideLayouts/slideLayout121.xml"/><Relationship Id="rId114" Type="http://schemas.openxmlformats.org/officeDocument/2006/relationships/slideLayout" Target="../slideLayouts/slideLayout129.xml"/><Relationship Id="rId119" Type="http://schemas.openxmlformats.org/officeDocument/2006/relationships/slideLayout" Target="../slideLayouts/slideLayout134.xml"/><Relationship Id="rId127" Type="http://schemas.openxmlformats.org/officeDocument/2006/relationships/slideLayout" Target="../slideLayouts/slideLayout14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73" Type="http://schemas.openxmlformats.org/officeDocument/2006/relationships/slideLayout" Target="../slideLayouts/slideLayout88.xml"/><Relationship Id="rId78" Type="http://schemas.openxmlformats.org/officeDocument/2006/relationships/slideLayout" Target="../slideLayouts/slideLayout93.xml"/><Relationship Id="rId81" Type="http://schemas.openxmlformats.org/officeDocument/2006/relationships/slideLayout" Target="../slideLayouts/slideLayout96.xml"/><Relationship Id="rId86" Type="http://schemas.openxmlformats.org/officeDocument/2006/relationships/slideLayout" Target="../slideLayouts/slideLayout101.xml"/><Relationship Id="rId94" Type="http://schemas.openxmlformats.org/officeDocument/2006/relationships/slideLayout" Target="../slideLayouts/slideLayout109.xml"/><Relationship Id="rId99" Type="http://schemas.openxmlformats.org/officeDocument/2006/relationships/slideLayout" Target="../slideLayouts/slideLayout114.xml"/><Relationship Id="rId101" Type="http://schemas.openxmlformats.org/officeDocument/2006/relationships/slideLayout" Target="../slideLayouts/slideLayout116.xml"/><Relationship Id="rId122" Type="http://schemas.openxmlformats.org/officeDocument/2006/relationships/slideLayout" Target="../slideLayouts/slideLayout137.xml"/><Relationship Id="rId130" Type="http://schemas.openxmlformats.org/officeDocument/2006/relationships/slideLayout" Target="../slideLayouts/slideLayout145.xml"/><Relationship Id="rId135" Type="http://schemas.openxmlformats.org/officeDocument/2006/relationships/slideLayout" Target="../slideLayouts/slideLayout150.xml"/><Relationship Id="rId143" Type="http://schemas.openxmlformats.org/officeDocument/2006/relationships/slideLayout" Target="../slideLayouts/slideLayout15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109" Type="http://schemas.openxmlformats.org/officeDocument/2006/relationships/slideLayout" Target="../slideLayouts/slideLayout12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slideLayout" Target="../slideLayouts/slideLayout91.xml"/><Relationship Id="rId97" Type="http://schemas.openxmlformats.org/officeDocument/2006/relationships/slideLayout" Target="../slideLayouts/slideLayout112.xml"/><Relationship Id="rId104" Type="http://schemas.openxmlformats.org/officeDocument/2006/relationships/slideLayout" Target="../slideLayouts/slideLayout119.xml"/><Relationship Id="rId120" Type="http://schemas.openxmlformats.org/officeDocument/2006/relationships/slideLayout" Target="../slideLayouts/slideLayout135.xml"/><Relationship Id="rId125" Type="http://schemas.openxmlformats.org/officeDocument/2006/relationships/slideLayout" Target="../slideLayouts/slideLayout140.xml"/><Relationship Id="rId141" Type="http://schemas.openxmlformats.org/officeDocument/2006/relationships/slideLayout" Target="../slideLayouts/slideLayout156.xml"/><Relationship Id="rId146" Type="http://schemas.openxmlformats.org/officeDocument/2006/relationships/slideLayout" Target="../slideLayouts/slideLayout161.xml"/><Relationship Id="rId7" Type="http://schemas.openxmlformats.org/officeDocument/2006/relationships/slideLayout" Target="../slideLayouts/slideLayout22.xml"/><Relationship Id="rId71" Type="http://schemas.openxmlformats.org/officeDocument/2006/relationships/slideLayout" Target="../slideLayouts/slideLayout86.xml"/><Relationship Id="rId92" Type="http://schemas.openxmlformats.org/officeDocument/2006/relationships/slideLayout" Target="../slideLayouts/slideLayout107.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4" Type="http://schemas.openxmlformats.org/officeDocument/2006/relationships/slideLayout" Target="../slideLayouts/slideLayout39.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66" Type="http://schemas.openxmlformats.org/officeDocument/2006/relationships/slideLayout" Target="../slideLayouts/slideLayout81.xml"/><Relationship Id="rId87" Type="http://schemas.openxmlformats.org/officeDocument/2006/relationships/slideLayout" Target="../slideLayouts/slideLayout102.xml"/><Relationship Id="rId110" Type="http://schemas.openxmlformats.org/officeDocument/2006/relationships/slideLayout" Target="../slideLayouts/slideLayout125.xml"/><Relationship Id="rId115" Type="http://schemas.openxmlformats.org/officeDocument/2006/relationships/slideLayout" Target="../slideLayouts/slideLayout130.xml"/><Relationship Id="rId131" Type="http://schemas.openxmlformats.org/officeDocument/2006/relationships/slideLayout" Target="../slideLayouts/slideLayout146.xml"/><Relationship Id="rId136" Type="http://schemas.openxmlformats.org/officeDocument/2006/relationships/slideLayout" Target="../slideLayouts/slideLayout151.xml"/><Relationship Id="rId61" Type="http://schemas.openxmlformats.org/officeDocument/2006/relationships/slideLayout" Target="../slideLayouts/slideLayout76.xml"/><Relationship Id="rId82" Type="http://schemas.openxmlformats.org/officeDocument/2006/relationships/slideLayout" Target="../slideLayouts/slideLayout97.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56" Type="http://schemas.openxmlformats.org/officeDocument/2006/relationships/slideLayout" Target="../slideLayouts/slideLayout71.xml"/><Relationship Id="rId77" Type="http://schemas.openxmlformats.org/officeDocument/2006/relationships/slideLayout" Target="../slideLayouts/slideLayout92.xml"/><Relationship Id="rId100" Type="http://schemas.openxmlformats.org/officeDocument/2006/relationships/slideLayout" Target="../slideLayouts/slideLayout115.xml"/><Relationship Id="rId105" Type="http://schemas.openxmlformats.org/officeDocument/2006/relationships/slideLayout" Target="../slideLayouts/slideLayout120.xml"/><Relationship Id="rId126" Type="http://schemas.openxmlformats.org/officeDocument/2006/relationships/slideLayout" Target="../slideLayouts/slideLayout141.xml"/><Relationship Id="rId147" Type="http://schemas.openxmlformats.org/officeDocument/2006/relationships/theme" Target="../theme/theme2.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93" Type="http://schemas.openxmlformats.org/officeDocument/2006/relationships/slideLayout" Target="../slideLayouts/slideLayout108.xml"/><Relationship Id="rId98" Type="http://schemas.openxmlformats.org/officeDocument/2006/relationships/slideLayout" Target="../slideLayouts/slideLayout113.xml"/><Relationship Id="rId121" Type="http://schemas.openxmlformats.org/officeDocument/2006/relationships/slideLayout" Target="../slideLayouts/slideLayout136.xml"/><Relationship Id="rId142"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72C2A-3997-4027-B61D-48709FE8354A}" type="datetimeFigureOut">
              <a:rPr lang="en-US" smtClean="0"/>
              <a:t>04/05/2021</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EDD5C-1A6B-4F96-B566-B925E0397946}" type="slidenum">
              <a:rPr lang="en-US" smtClean="0"/>
              <a:t>‹#›</a:t>
            </a:fld>
            <a:endParaRPr lang="en-US"/>
          </a:p>
        </p:txBody>
      </p:sp>
    </p:spTree>
    <p:extLst>
      <p:ext uri="{BB962C8B-B14F-4D97-AF65-F5344CB8AC3E}">
        <p14:creationId xmlns:p14="http://schemas.microsoft.com/office/powerpoint/2010/main" val="392508160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488996" y="230940"/>
            <a:ext cx="4655004" cy="625876"/>
          </a:xfrm>
          <a:prstGeom prst="rect">
            <a:avLst/>
          </a:prstGeom>
        </p:spPr>
        <p:txBody>
          <a:bodyPr vert="horz" lIns="91440" tIns="45720" rIns="91440" bIns="45720" rtlCol="0" anchor="b">
            <a:normAutofit/>
          </a:bodyPr>
          <a:lstStyle/>
          <a:p>
            <a:r>
              <a:rPr lang="en-US" dirty="0"/>
              <a:t>Click To Edit Master Title Style</a:t>
            </a:r>
          </a:p>
        </p:txBody>
      </p:sp>
      <p:sp>
        <p:nvSpPr>
          <p:cNvPr id="10" name="Text Placeholder 9"/>
          <p:cNvSpPr>
            <a:spLocks noGrp="1"/>
          </p:cNvSpPr>
          <p:nvPr>
            <p:ph type="body" idx="1"/>
          </p:nvPr>
        </p:nvSpPr>
        <p:spPr>
          <a:xfrm>
            <a:off x="419599" y="1559859"/>
            <a:ext cx="8320639" cy="43294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4316258" y="6356350"/>
            <a:ext cx="511483" cy="365125"/>
          </a:xfrm>
          <a:prstGeom prst="rect">
            <a:avLst/>
          </a:prstGeom>
        </p:spPr>
        <p:txBody>
          <a:bodyPr vert="horz" lIns="91440" tIns="45720" rIns="91440" bIns="45720" rtlCol="0" anchor="ctr" anchorCtr="1"/>
          <a:lstStyle>
            <a:lvl1pPr algn="l">
              <a:defRPr sz="1200">
                <a:solidFill>
                  <a:schemeClr val="tx1"/>
                </a:solidFill>
              </a:defRPr>
            </a:lvl1pPr>
          </a:lstStyle>
          <a:p>
            <a:fld id="{A6CAB8B7-265A-4B9C-96E6-E1ACD9C5024C}" type="slidenum">
              <a:rPr lang="en-US" smtClean="0"/>
              <a:pPr/>
              <a:t>‹#›</a:t>
            </a:fld>
            <a:endParaRPr lang="en-US" dirty="0"/>
          </a:p>
        </p:txBody>
      </p:sp>
    </p:spTree>
    <p:extLst>
      <p:ext uri="{BB962C8B-B14F-4D97-AF65-F5344CB8AC3E}">
        <p14:creationId xmlns:p14="http://schemas.microsoft.com/office/powerpoint/2010/main" val="41907638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 id="2147483747" r:id="rId56"/>
    <p:sldLayoutId id="2147483748" r:id="rId57"/>
    <p:sldLayoutId id="2147483749" r:id="rId58"/>
    <p:sldLayoutId id="2147483750" r:id="rId59"/>
    <p:sldLayoutId id="2147483751" r:id="rId60"/>
    <p:sldLayoutId id="2147483752" r:id="rId61"/>
    <p:sldLayoutId id="2147483753" r:id="rId62"/>
    <p:sldLayoutId id="2147483754" r:id="rId63"/>
    <p:sldLayoutId id="2147483755" r:id="rId64"/>
    <p:sldLayoutId id="2147483756" r:id="rId65"/>
    <p:sldLayoutId id="2147483757" r:id="rId66"/>
    <p:sldLayoutId id="2147483758" r:id="rId67"/>
    <p:sldLayoutId id="2147483759" r:id="rId68"/>
    <p:sldLayoutId id="2147483760" r:id="rId69"/>
    <p:sldLayoutId id="2147483761" r:id="rId70"/>
    <p:sldLayoutId id="2147483762" r:id="rId71"/>
    <p:sldLayoutId id="2147483763" r:id="rId72"/>
    <p:sldLayoutId id="2147483764" r:id="rId73"/>
    <p:sldLayoutId id="2147483765" r:id="rId74"/>
    <p:sldLayoutId id="2147483766" r:id="rId75"/>
    <p:sldLayoutId id="2147483767" r:id="rId76"/>
    <p:sldLayoutId id="2147483768" r:id="rId77"/>
    <p:sldLayoutId id="2147483769" r:id="rId78"/>
    <p:sldLayoutId id="2147483770" r:id="rId79"/>
    <p:sldLayoutId id="2147483771" r:id="rId80"/>
    <p:sldLayoutId id="2147483772" r:id="rId81"/>
    <p:sldLayoutId id="2147483773" r:id="rId82"/>
    <p:sldLayoutId id="2147483774" r:id="rId83"/>
    <p:sldLayoutId id="2147483775" r:id="rId84"/>
    <p:sldLayoutId id="2147483776" r:id="rId85"/>
    <p:sldLayoutId id="2147483777" r:id="rId86"/>
    <p:sldLayoutId id="2147483778" r:id="rId87"/>
    <p:sldLayoutId id="2147483779" r:id="rId88"/>
    <p:sldLayoutId id="2147483780" r:id="rId89"/>
    <p:sldLayoutId id="2147483781" r:id="rId90"/>
    <p:sldLayoutId id="2147483782" r:id="rId91"/>
    <p:sldLayoutId id="2147483783" r:id="rId92"/>
    <p:sldLayoutId id="2147483784" r:id="rId93"/>
    <p:sldLayoutId id="2147483785" r:id="rId94"/>
    <p:sldLayoutId id="2147483786" r:id="rId95"/>
    <p:sldLayoutId id="2147483787" r:id="rId96"/>
    <p:sldLayoutId id="2147483788" r:id="rId97"/>
    <p:sldLayoutId id="2147483789" r:id="rId98"/>
    <p:sldLayoutId id="2147483790" r:id="rId99"/>
    <p:sldLayoutId id="2147483791" r:id="rId100"/>
    <p:sldLayoutId id="2147483792" r:id="rId101"/>
    <p:sldLayoutId id="2147483793" r:id="rId102"/>
    <p:sldLayoutId id="2147483794" r:id="rId103"/>
    <p:sldLayoutId id="2147483795" r:id="rId104"/>
    <p:sldLayoutId id="2147483796" r:id="rId105"/>
    <p:sldLayoutId id="2147483797" r:id="rId106"/>
    <p:sldLayoutId id="2147483798" r:id="rId107"/>
    <p:sldLayoutId id="2147483799" r:id="rId108"/>
    <p:sldLayoutId id="2147483800" r:id="rId109"/>
    <p:sldLayoutId id="2147483801" r:id="rId110"/>
    <p:sldLayoutId id="2147483802" r:id="rId111"/>
    <p:sldLayoutId id="2147483803" r:id="rId112"/>
    <p:sldLayoutId id="2147483804" r:id="rId113"/>
    <p:sldLayoutId id="2147483805" r:id="rId114"/>
    <p:sldLayoutId id="2147483806" r:id="rId115"/>
    <p:sldLayoutId id="2147483807" r:id="rId116"/>
    <p:sldLayoutId id="2147483808" r:id="rId117"/>
    <p:sldLayoutId id="2147483809" r:id="rId118"/>
    <p:sldLayoutId id="2147483810" r:id="rId119"/>
    <p:sldLayoutId id="2147483811" r:id="rId120"/>
    <p:sldLayoutId id="2147483812" r:id="rId121"/>
    <p:sldLayoutId id="2147483813" r:id="rId122"/>
    <p:sldLayoutId id="2147483814" r:id="rId123"/>
    <p:sldLayoutId id="2147483815" r:id="rId124"/>
    <p:sldLayoutId id="2147483816" r:id="rId125"/>
    <p:sldLayoutId id="2147483817" r:id="rId126"/>
    <p:sldLayoutId id="2147483818" r:id="rId127"/>
    <p:sldLayoutId id="2147483819" r:id="rId128"/>
    <p:sldLayoutId id="2147483820" r:id="rId129"/>
    <p:sldLayoutId id="2147483821" r:id="rId130"/>
    <p:sldLayoutId id="2147483822" r:id="rId131"/>
    <p:sldLayoutId id="2147483823" r:id="rId132"/>
    <p:sldLayoutId id="2147483824" r:id="rId133"/>
    <p:sldLayoutId id="2147483825" r:id="rId134"/>
    <p:sldLayoutId id="2147483826" r:id="rId135"/>
    <p:sldLayoutId id="2147483827" r:id="rId136"/>
    <p:sldLayoutId id="2147483828" r:id="rId137"/>
    <p:sldLayoutId id="2147483829" r:id="rId138"/>
    <p:sldLayoutId id="2147483830" r:id="rId139"/>
    <p:sldLayoutId id="2147483831" r:id="rId140"/>
    <p:sldLayoutId id="2147483832" r:id="rId141"/>
    <p:sldLayoutId id="2147483833" r:id="rId142"/>
    <p:sldLayoutId id="2147483834" r:id="rId143"/>
    <p:sldLayoutId id="2147483835" r:id="rId144"/>
    <p:sldLayoutId id="2147483836" r:id="rId145"/>
    <p:sldLayoutId id="2147483837" r:id="rId146"/>
  </p:sldLayoutIdLst>
  <p:hf hdr="0" ftr="0" dt="0"/>
  <p:txStyles>
    <p:titleStyle>
      <a:lvl1pPr algn="l" defTabSz="914400" rtl="0" eaLnBrk="1" latinLnBrk="0" hangingPunct="1">
        <a:lnSpc>
          <a:spcPct val="90000"/>
        </a:lnSpc>
        <a:spcBef>
          <a:spcPct val="0"/>
        </a:spcBef>
        <a:buNone/>
        <a:defRPr lang="en-US" sz="2200" b="0" i="0" kern="1200" cap="none" baseline="0" dirty="0">
          <a:solidFill>
            <a:schemeClr val="tx1"/>
          </a:solidFill>
          <a:latin typeface="+mj-lt"/>
          <a:ea typeface="+mj-ea"/>
          <a:cs typeface="+mj-cs"/>
        </a:defRPr>
      </a:lvl1pPr>
    </p:titleStyle>
    <p:bodyStyle>
      <a:lvl1pPr marL="0" indent="0" algn="l" defTabSz="914400" rtl="0" eaLnBrk="1" latinLnBrk="0" hangingPunct="1">
        <a:spcBef>
          <a:spcPts val="1200"/>
        </a:spcBef>
        <a:spcAft>
          <a:spcPts val="300"/>
        </a:spcAft>
        <a:buClr>
          <a:schemeClr val="accent1"/>
        </a:buClr>
        <a:buSzPct val="85000"/>
        <a:buFont typeface="Arial" pitchFamily="34" charset="0"/>
        <a:buNone/>
        <a:defRPr lang="en-US" sz="1800" b="1" kern="1200" cap="all" baseline="0" dirty="0" smtClean="0">
          <a:solidFill>
            <a:schemeClr val="tx1"/>
          </a:solidFill>
          <a:latin typeface="+mn-lt"/>
          <a:ea typeface="+mn-ea"/>
          <a:cs typeface="+mn-cs"/>
        </a:defRPr>
      </a:lvl1pPr>
      <a:lvl2pPr marL="233363" indent="-233363" algn="l" defTabSz="914400" rtl="0" eaLnBrk="1" latinLnBrk="0" hangingPunct="1">
        <a:spcBef>
          <a:spcPts val="1200"/>
        </a:spcBef>
        <a:spcAft>
          <a:spcPts val="300"/>
        </a:spcAft>
        <a:buClr>
          <a:schemeClr val="accent1"/>
        </a:buClr>
        <a:buSzPct val="85000"/>
        <a:buFont typeface="Wingdings" panose="05000000000000000000" pitchFamily="2" charset="2"/>
        <a:buChar char="Ø"/>
        <a:defRPr lang="en-US" sz="1800" b="0" kern="1200" dirty="0" smtClean="0">
          <a:solidFill>
            <a:schemeClr val="tx1"/>
          </a:solidFill>
          <a:latin typeface="+mn-lt"/>
          <a:ea typeface="MS PGothic" pitchFamily="34" charset="-128"/>
          <a:cs typeface="+mn-cs"/>
        </a:defRPr>
      </a:lvl2pPr>
      <a:lvl3pPr marL="475488" indent="-237744" algn="l" defTabSz="914400" rtl="0" eaLnBrk="1" latinLnBrk="0" hangingPunct="1">
        <a:spcBef>
          <a:spcPts val="600"/>
        </a:spcBef>
        <a:spcAft>
          <a:spcPts val="300"/>
        </a:spcAft>
        <a:buClr>
          <a:schemeClr val="accent1"/>
        </a:buClr>
        <a:buSzPct val="85000"/>
        <a:buFont typeface="Arial" panose="020B0604020202020204" pitchFamily="34" charset="0"/>
        <a:buChar char="•"/>
        <a:defRPr lang="en-US" sz="1600" b="0" kern="1200" dirty="0" smtClean="0">
          <a:solidFill>
            <a:schemeClr val="tx1"/>
          </a:solidFill>
          <a:latin typeface="+mn-lt"/>
          <a:ea typeface="MS PGothic" pitchFamily="34" charset="-128"/>
          <a:cs typeface="+mn-cs"/>
        </a:defRPr>
      </a:lvl3pPr>
      <a:lvl4pPr marL="713232" indent="-237744" algn="l" defTabSz="914400" rtl="0" eaLnBrk="1" latinLnBrk="0" hangingPunct="1">
        <a:spcBef>
          <a:spcPts val="600"/>
        </a:spcBef>
        <a:spcAft>
          <a:spcPts val="300"/>
        </a:spcAft>
        <a:buClr>
          <a:schemeClr val="accent1"/>
        </a:buClr>
        <a:buSzPct val="85000"/>
        <a:buFont typeface="Calibri" panose="020F0502020204030204" pitchFamily="34" charset="0"/>
        <a:buChar char="–"/>
        <a:defRPr lang="en-US" sz="1400" b="0" kern="1200" dirty="0" smtClean="0">
          <a:solidFill>
            <a:schemeClr val="tx1"/>
          </a:solidFill>
          <a:latin typeface="+mn-lt"/>
          <a:ea typeface="MS PGothic" pitchFamily="34" charset="-128"/>
          <a:cs typeface="+mn-cs"/>
        </a:defRPr>
      </a:lvl4pPr>
      <a:lvl5pPr marL="950976" indent="-237744" algn="l" defTabSz="914400" rtl="0" eaLnBrk="1" latinLnBrk="0" hangingPunct="1">
        <a:spcBef>
          <a:spcPct val="20000"/>
        </a:spcBef>
        <a:buClr>
          <a:schemeClr val="accent1"/>
        </a:buClr>
        <a:buSzPct val="85000"/>
        <a:buFont typeface="Wingdings" panose="05000000000000000000" pitchFamily="2" charset="2"/>
        <a:buChar char="§"/>
        <a:defRPr lang="en-US" sz="1200" kern="1200" dirty="0" smtClean="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424" y="265176"/>
            <a:ext cx="4559895" cy="157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98BDB6C9-136C-46C0-9D08-95C7E7C4D565}"/>
              </a:ext>
            </a:extLst>
          </p:cNvPr>
          <p:cNvSpPr/>
          <p:nvPr/>
        </p:nvSpPr>
        <p:spPr>
          <a:xfrm>
            <a:off x="63039" y="2152434"/>
            <a:ext cx="9004663" cy="1077218"/>
          </a:xfrm>
          <a:prstGeom prst="rect">
            <a:avLst/>
          </a:prstGeom>
        </p:spPr>
        <p:txBody>
          <a:bodyPr wrap="square">
            <a:spAutoFit/>
          </a:bodyPr>
          <a:lstStyle/>
          <a:p>
            <a:pPr algn="ctr"/>
            <a:r>
              <a:rPr lang="en-US" sz="3200" b="1" dirty="0"/>
              <a:t>REBUILD RURAL:</a:t>
            </a:r>
          </a:p>
          <a:p>
            <a:pPr algn="ctr"/>
            <a:r>
              <a:rPr lang="en-US" sz="3200" b="1" dirty="0"/>
              <a:t>National Grange Virtual Fly-In </a:t>
            </a:r>
          </a:p>
        </p:txBody>
      </p:sp>
      <p:sp>
        <p:nvSpPr>
          <p:cNvPr id="4" name="Rectangle 3">
            <a:extLst>
              <a:ext uri="{FF2B5EF4-FFF2-40B4-BE49-F238E27FC236}">
                <a16:creationId xmlns:a16="http://schemas.microsoft.com/office/drawing/2014/main" id="{8C50BB4B-40EE-43A8-AEFC-1BEE6D0881D2}"/>
              </a:ext>
            </a:extLst>
          </p:cNvPr>
          <p:cNvSpPr/>
          <p:nvPr/>
        </p:nvSpPr>
        <p:spPr>
          <a:xfrm>
            <a:off x="3623511" y="3628349"/>
            <a:ext cx="2678098" cy="461665"/>
          </a:xfrm>
          <a:prstGeom prst="rect">
            <a:avLst/>
          </a:prstGeom>
        </p:spPr>
        <p:txBody>
          <a:bodyPr wrap="square">
            <a:spAutoFit/>
          </a:bodyPr>
          <a:lstStyle/>
          <a:p>
            <a:r>
              <a:rPr lang="en-US" sz="2400" b="1" dirty="0">
                <a:solidFill>
                  <a:srgbClr val="0088C7"/>
                </a:solidFill>
              </a:rPr>
              <a:t>April 7, 2021</a:t>
            </a:r>
          </a:p>
        </p:txBody>
      </p:sp>
    </p:spTree>
    <p:extLst>
      <p:ext uri="{BB962C8B-B14F-4D97-AF65-F5344CB8AC3E}">
        <p14:creationId xmlns:p14="http://schemas.microsoft.com/office/powerpoint/2010/main" val="420007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17130"/>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5">
            <a:extLst>
              <a:ext uri="{FF2B5EF4-FFF2-40B4-BE49-F238E27FC236}">
                <a16:creationId xmlns:a16="http://schemas.microsoft.com/office/drawing/2014/main" id="{0963FC3F-510B-45EE-97BF-A39918F40DFC}"/>
              </a:ext>
            </a:extLst>
          </p:cNvPr>
          <p:cNvSpPr txBox="1">
            <a:spLocks/>
          </p:cNvSpPr>
          <p:nvPr/>
        </p:nvSpPr>
        <p:spPr>
          <a:xfrm>
            <a:off x="2466267" y="117130"/>
            <a:ext cx="7851648" cy="1006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u="sng" dirty="0"/>
              <a:t>Thank You!</a:t>
            </a:r>
          </a:p>
        </p:txBody>
      </p:sp>
      <p:pic>
        <p:nvPicPr>
          <p:cNvPr id="5" name="Picture 4">
            <a:extLst>
              <a:ext uri="{FF2B5EF4-FFF2-40B4-BE49-F238E27FC236}">
                <a16:creationId xmlns:a16="http://schemas.microsoft.com/office/drawing/2014/main" id="{3B0A137D-DDBF-4F53-8D38-E6DEB81D7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726" y="1278373"/>
            <a:ext cx="4667248" cy="3354231"/>
          </a:xfrm>
          <a:prstGeom prst="rect">
            <a:avLst/>
          </a:prstGeom>
        </p:spPr>
      </p:pic>
      <p:sp>
        <p:nvSpPr>
          <p:cNvPr id="6" name="TextBox 5">
            <a:extLst>
              <a:ext uri="{FF2B5EF4-FFF2-40B4-BE49-F238E27FC236}">
                <a16:creationId xmlns:a16="http://schemas.microsoft.com/office/drawing/2014/main" id="{1F74D9EF-4350-483B-9F5A-35524E5DE75B}"/>
              </a:ext>
            </a:extLst>
          </p:cNvPr>
          <p:cNvSpPr txBox="1"/>
          <p:nvPr/>
        </p:nvSpPr>
        <p:spPr>
          <a:xfrm>
            <a:off x="209006" y="1859340"/>
            <a:ext cx="5143782" cy="1569660"/>
          </a:xfrm>
          <a:prstGeom prst="rect">
            <a:avLst/>
          </a:prstGeom>
          <a:noFill/>
        </p:spPr>
        <p:txBody>
          <a:bodyPr wrap="square" rtlCol="0">
            <a:spAutoFit/>
          </a:bodyPr>
          <a:lstStyle/>
          <a:p>
            <a:r>
              <a:rPr lang="en-US" sz="2400" b="1" dirty="0"/>
              <a:t>Robbie Boone</a:t>
            </a:r>
          </a:p>
          <a:p>
            <a:r>
              <a:rPr lang="en-US" sz="2400" b="1" dirty="0"/>
              <a:t>Farm Credit Council</a:t>
            </a:r>
          </a:p>
          <a:p>
            <a:r>
              <a:rPr lang="en-US" sz="2400" b="1" dirty="0"/>
              <a:t>(202) 879-0855</a:t>
            </a:r>
          </a:p>
          <a:p>
            <a:r>
              <a:rPr lang="en-US" sz="2400" b="1" dirty="0"/>
              <a:t>boone@fccouncil.com</a:t>
            </a:r>
          </a:p>
        </p:txBody>
      </p:sp>
      <p:sp>
        <p:nvSpPr>
          <p:cNvPr id="7" name="TextBox 6">
            <a:extLst>
              <a:ext uri="{FF2B5EF4-FFF2-40B4-BE49-F238E27FC236}">
                <a16:creationId xmlns:a16="http://schemas.microsoft.com/office/drawing/2014/main" id="{1D7409F3-B635-4DB1-A1D4-90E16985319D}"/>
              </a:ext>
            </a:extLst>
          </p:cNvPr>
          <p:cNvSpPr txBox="1"/>
          <p:nvPr/>
        </p:nvSpPr>
        <p:spPr>
          <a:xfrm>
            <a:off x="130373" y="3673132"/>
            <a:ext cx="3614057" cy="584775"/>
          </a:xfrm>
          <a:prstGeom prst="rect">
            <a:avLst/>
          </a:prstGeom>
          <a:noFill/>
        </p:spPr>
        <p:txBody>
          <a:bodyPr wrap="square" rtlCol="0">
            <a:spAutoFit/>
          </a:bodyPr>
          <a:lstStyle/>
          <a:p>
            <a:r>
              <a:rPr lang="en-US" sz="3200" b="1" dirty="0">
                <a:solidFill>
                  <a:srgbClr val="0088C7"/>
                </a:solidFill>
              </a:rPr>
              <a:t>RebuildRural.com</a:t>
            </a:r>
          </a:p>
        </p:txBody>
      </p:sp>
    </p:spTree>
    <p:extLst>
      <p:ext uri="{BB962C8B-B14F-4D97-AF65-F5344CB8AC3E}">
        <p14:creationId xmlns:p14="http://schemas.microsoft.com/office/powerpoint/2010/main" val="390525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6CAB8B7-265A-4B9C-96E6-E1ACD9C5024C}" type="slidenum">
              <a:rPr lang="en-US" smtClean="0"/>
              <a:pPr/>
              <a:t>11</a:t>
            </a:fld>
            <a:endParaRPr lang="en-US" dirty="0"/>
          </a:p>
        </p:txBody>
      </p:sp>
      <p:sp>
        <p:nvSpPr>
          <p:cNvPr id="12" name="TextBox 5">
            <a:extLst>
              <a:ext uri="{FF2B5EF4-FFF2-40B4-BE49-F238E27FC236}">
                <a16:creationId xmlns:a16="http://schemas.microsoft.com/office/drawing/2014/main" id="{2465F5B8-B240-40F7-A1EF-D61F82A5FDD1}"/>
              </a:ext>
            </a:extLst>
          </p:cNvPr>
          <p:cNvSpPr txBox="1">
            <a:spLocks noChangeArrowheads="1"/>
          </p:cNvSpPr>
          <p:nvPr/>
        </p:nvSpPr>
        <p:spPr bwMode="auto">
          <a:xfrm>
            <a:off x="369648" y="5742390"/>
            <a:ext cx="5486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charset="0"/>
                <a:ea typeface="+mn-ea"/>
                <a:cs typeface="+mn-cs"/>
              </a:rPr>
              <a:t>Source: USDA-ERS data (</a:t>
            </a:r>
            <a:r>
              <a:rPr lang="en-US" sz="700" i="1" dirty="0">
                <a:solidFill>
                  <a:srgbClr val="000000"/>
                </a:solidFill>
              </a:rPr>
              <a:t>Feb</a:t>
            </a:r>
            <a:r>
              <a:rPr kumimoji="0" lang="en-US" sz="700" b="0" i="1" u="none" strike="noStrike" kern="1200" cap="none" spc="0" normalizeH="0" baseline="0" noProof="0" dirty="0">
                <a:ln>
                  <a:noFill/>
                </a:ln>
                <a:solidFill>
                  <a:srgbClr val="000000"/>
                </a:solidFill>
                <a:effectLst/>
                <a:uLnTx/>
                <a:uFillTx/>
                <a:latin typeface="Arial" charset="0"/>
                <a:ea typeface="+mn-ea"/>
                <a:cs typeface="+mn-cs"/>
              </a:rPr>
              <a:t>. 2020)</a:t>
            </a:r>
          </a:p>
        </p:txBody>
      </p:sp>
      <p:graphicFrame>
        <p:nvGraphicFramePr>
          <p:cNvPr id="13" name="Chart 3">
            <a:extLst>
              <a:ext uri="{FF2B5EF4-FFF2-40B4-BE49-F238E27FC236}">
                <a16:creationId xmlns:a16="http://schemas.microsoft.com/office/drawing/2014/main" id="{3D033AF9-DCCF-4DCB-9290-48732F1345B8}"/>
              </a:ext>
            </a:extLst>
          </p:cNvPr>
          <p:cNvGraphicFramePr>
            <a:graphicFrameLocks/>
          </p:cNvGraphicFramePr>
          <p:nvPr>
            <p:extLst>
              <p:ext uri="{D42A27DB-BD31-4B8C-83A1-F6EECF244321}">
                <p14:modId xmlns:p14="http://schemas.microsoft.com/office/powerpoint/2010/main" val="2118775442"/>
              </p:ext>
            </p:extLst>
          </p:nvPr>
        </p:nvGraphicFramePr>
        <p:xfrm>
          <a:off x="818606" y="1778845"/>
          <a:ext cx="7271657" cy="4343280"/>
        </p:xfrm>
        <a:graphic>
          <a:graphicData uri="http://schemas.openxmlformats.org/drawingml/2006/chart">
            <c:chart xmlns:c="http://schemas.openxmlformats.org/drawingml/2006/chart" xmlns:r="http://schemas.openxmlformats.org/officeDocument/2006/relationships" r:id="rId2"/>
          </a:graphicData>
        </a:graphic>
      </p:graphicFrame>
      <p:cxnSp>
        <p:nvCxnSpPr>
          <p:cNvPr id="19" name="Straight Connector 18">
            <a:extLst>
              <a:ext uri="{FF2B5EF4-FFF2-40B4-BE49-F238E27FC236}">
                <a16:creationId xmlns:a16="http://schemas.microsoft.com/office/drawing/2014/main" id="{0F51B89B-6211-425D-A03B-B7EB9E17B441}"/>
              </a:ext>
            </a:extLst>
          </p:cNvPr>
          <p:cNvCxnSpPr>
            <a:cxnSpLocks/>
          </p:cNvCxnSpPr>
          <p:nvPr/>
        </p:nvCxnSpPr>
        <p:spPr>
          <a:xfrm>
            <a:off x="888274" y="2699160"/>
            <a:ext cx="7141029" cy="0"/>
          </a:xfrm>
          <a:prstGeom prst="line">
            <a:avLst/>
          </a:prstGeom>
          <a:ln w="19050"/>
        </p:spPr>
        <p:style>
          <a:lnRef idx="1">
            <a:schemeClr val="dk1"/>
          </a:lnRef>
          <a:fillRef idx="0">
            <a:schemeClr val="dk1"/>
          </a:fillRef>
          <a:effectRef idx="0">
            <a:schemeClr val="dk1"/>
          </a:effectRef>
          <a:fontRef idx="minor">
            <a:schemeClr val="tx1"/>
          </a:fontRef>
        </p:style>
      </p:cxnSp>
      <p:sp>
        <p:nvSpPr>
          <p:cNvPr id="21" name="Slide Number Placeholder 1">
            <a:extLst>
              <a:ext uri="{FF2B5EF4-FFF2-40B4-BE49-F238E27FC236}">
                <a16:creationId xmlns:a16="http://schemas.microsoft.com/office/drawing/2014/main" id="{BCD32509-5C9A-4329-A1C1-F4F38CF4777B}"/>
              </a:ext>
            </a:extLst>
          </p:cNvPr>
          <p:cNvSpPr txBox="1">
            <a:spLocks/>
          </p:cNvSpPr>
          <p:nvPr/>
        </p:nvSpPr>
        <p:spPr>
          <a:xfrm>
            <a:off x="4594678" y="5910264"/>
            <a:ext cx="511483"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6CAB8B7-265A-4B9C-96E6-E1ACD9C5024C}" type="slidenum">
              <a:rPr lang="en-US" smtClean="0"/>
              <a:pPr/>
              <a:t>11</a:t>
            </a:fld>
            <a:endParaRPr lang="en-US" dirty="0"/>
          </a:p>
        </p:txBody>
      </p:sp>
      <p:sp>
        <p:nvSpPr>
          <p:cNvPr id="22" name="TextBox 21">
            <a:extLst>
              <a:ext uri="{FF2B5EF4-FFF2-40B4-BE49-F238E27FC236}">
                <a16:creationId xmlns:a16="http://schemas.microsoft.com/office/drawing/2014/main" id="{D49B7ADF-133C-422C-B91C-69E01E33ADE4}"/>
              </a:ext>
            </a:extLst>
          </p:cNvPr>
          <p:cNvSpPr txBox="1"/>
          <p:nvPr/>
        </p:nvSpPr>
        <p:spPr>
          <a:xfrm>
            <a:off x="8029303" y="2514494"/>
            <a:ext cx="1272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007AC2"/>
              </a:buClr>
              <a:buSzPct val="85000"/>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2007-2021F Ave = $</a:t>
            </a:r>
            <a:r>
              <a:rPr lang="en-US" sz="900" b="1" dirty="0">
                <a:solidFill>
                  <a:srgbClr val="000000"/>
                </a:solidFill>
                <a:latin typeface="Calibri"/>
              </a:rPr>
              <a:t>109.2</a:t>
            </a:r>
            <a:r>
              <a:rPr kumimoji="0" lang="en-US" sz="900" b="1" i="0" u="none" strike="noStrike" kern="1200" cap="none" spc="0" normalizeH="0" baseline="0" noProof="0" dirty="0">
                <a:ln>
                  <a:noFill/>
                </a:ln>
                <a:solidFill>
                  <a:srgbClr val="000000"/>
                </a:solidFill>
                <a:effectLst/>
                <a:uLnTx/>
                <a:uFillTx/>
                <a:latin typeface="Calibri"/>
                <a:ea typeface="+mn-ea"/>
                <a:cs typeface="+mn-cs"/>
              </a:rPr>
              <a:t> Billion</a:t>
            </a:r>
            <a:endParaRPr kumimoji="0" lang="en-US" sz="9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11" name="Picture 10">
            <a:extLst>
              <a:ext uri="{FF2B5EF4-FFF2-40B4-BE49-F238E27FC236}">
                <a16:creationId xmlns:a16="http://schemas.microsoft.com/office/drawing/2014/main" id="{53A15C1D-2D31-4084-AB76-4F603C424BBE}"/>
              </a:ext>
            </a:extLst>
          </p:cNvPr>
          <p:cNvPicPr>
            <a:picLocks noChangeAspect="1"/>
          </p:cNvPicPr>
          <p:nvPr/>
        </p:nvPicPr>
        <p:blipFill>
          <a:blip r:embed="rId3"/>
          <a:stretch>
            <a:fillRect/>
          </a:stretch>
        </p:blipFill>
        <p:spPr>
          <a:xfrm>
            <a:off x="246513" y="1414822"/>
            <a:ext cx="8650974" cy="493819"/>
          </a:xfrm>
          <a:prstGeom prst="rect">
            <a:avLst/>
          </a:prstGeom>
        </p:spPr>
      </p:pic>
      <p:sp>
        <p:nvSpPr>
          <p:cNvPr id="30" name="Title 4">
            <a:extLst>
              <a:ext uri="{FF2B5EF4-FFF2-40B4-BE49-F238E27FC236}">
                <a16:creationId xmlns:a16="http://schemas.microsoft.com/office/drawing/2014/main" id="{B1E25FE6-338B-4DB7-8F6A-DA8E82B08D94}"/>
              </a:ext>
            </a:extLst>
          </p:cNvPr>
          <p:cNvSpPr>
            <a:spLocks noGrp="1"/>
          </p:cNvSpPr>
          <p:nvPr>
            <p:ph type="title"/>
          </p:nvPr>
        </p:nvSpPr>
        <p:spPr>
          <a:xfrm>
            <a:off x="3075292" y="321556"/>
            <a:ext cx="5888736" cy="552128"/>
          </a:xfrm>
        </p:spPr>
        <p:txBody>
          <a:bodyPr>
            <a:normAutofit fontScale="90000"/>
          </a:bodyPr>
          <a:lstStyle/>
          <a:p>
            <a:r>
              <a:rPr lang="en-US" dirty="0"/>
              <a:t>Net Cash Income Increase for 2021</a:t>
            </a:r>
          </a:p>
        </p:txBody>
      </p:sp>
    </p:spTree>
    <p:extLst>
      <p:ext uri="{BB962C8B-B14F-4D97-AF65-F5344CB8AC3E}">
        <p14:creationId xmlns:p14="http://schemas.microsoft.com/office/powerpoint/2010/main" val="149541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3">
            <a:extLst>
              <a:ext uri="{FF2B5EF4-FFF2-40B4-BE49-F238E27FC236}">
                <a16:creationId xmlns:a16="http://schemas.microsoft.com/office/drawing/2014/main" id="{D0BA7A79-F17C-4CC3-A7BE-E6A4487E255C}"/>
              </a:ext>
            </a:extLst>
          </p:cNvPr>
          <p:cNvGraphicFramePr>
            <a:graphicFrameLocks/>
          </p:cNvGraphicFramePr>
          <p:nvPr>
            <p:extLst>
              <p:ext uri="{D42A27DB-BD31-4B8C-83A1-F6EECF244321}">
                <p14:modId xmlns:p14="http://schemas.microsoft.com/office/powerpoint/2010/main" val="3481549542"/>
              </p:ext>
            </p:extLst>
          </p:nvPr>
        </p:nvGraphicFramePr>
        <p:xfrm>
          <a:off x="627017" y="1708096"/>
          <a:ext cx="7458867" cy="447601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1"/>
          </p:nvPr>
        </p:nvSpPr>
        <p:spPr/>
        <p:txBody>
          <a:bodyPr/>
          <a:lstStyle/>
          <a:p>
            <a:fld id="{A6CAB8B7-265A-4B9C-96E6-E1ACD9C5024C}" type="slidenum">
              <a:rPr lang="en-US" smtClean="0"/>
              <a:pPr/>
              <a:t>12</a:t>
            </a:fld>
            <a:endParaRPr lang="en-US" dirty="0"/>
          </a:p>
        </p:txBody>
      </p:sp>
      <p:sp>
        <p:nvSpPr>
          <p:cNvPr id="12" name="TextBox 5">
            <a:extLst>
              <a:ext uri="{FF2B5EF4-FFF2-40B4-BE49-F238E27FC236}">
                <a16:creationId xmlns:a16="http://schemas.microsoft.com/office/drawing/2014/main" id="{2465F5B8-B240-40F7-A1EF-D61F82A5FDD1}"/>
              </a:ext>
            </a:extLst>
          </p:cNvPr>
          <p:cNvSpPr txBox="1">
            <a:spLocks noChangeArrowheads="1"/>
          </p:cNvSpPr>
          <p:nvPr/>
        </p:nvSpPr>
        <p:spPr bwMode="auto">
          <a:xfrm>
            <a:off x="246513" y="6184107"/>
            <a:ext cx="5486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charset="0"/>
                <a:ea typeface="+mn-ea"/>
                <a:cs typeface="+mn-cs"/>
              </a:rPr>
              <a:t>Source: USDA-ERS data (</a:t>
            </a:r>
            <a:r>
              <a:rPr lang="en-US" sz="700" i="1" dirty="0">
                <a:solidFill>
                  <a:srgbClr val="000000"/>
                </a:solidFill>
              </a:rPr>
              <a:t>Feb</a:t>
            </a:r>
            <a:r>
              <a:rPr kumimoji="0" lang="en-US" sz="700" b="0" i="1" u="none" strike="noStrike" kern="1200" cap="none" spc="0" normalizeH="0" baseline="0" noProof="0" dirty="0">
                <a:ln>
                  <a:noFill/>
                </a:ln>
                <a:solidFill>
                  <a:srgbClr val="000000"/>
                </a:solidFill>
                <a:effectLst/>
                <a:uLnTx/>
                <a:uFillTx/>
                <a:latin typeface="Arial" charset="0"/>
                <a:ea typeface="+mn-ea"/>
                <a:cs typeface="+mn-cs"/>
              </a:rPr>
              <a:t>. 2020)</a:t>
            </a:r>
          </a:p>
        </p:txBody>
      </p:sp>
      <p:cxnSp>
        <p:nvCxnSpPr>
          <p:cNvPr id="19" name="Straight Connector 18">
            <a:extLst>
              <a:ext uri="{FF2B5EF4-FFF2-40B4-BE49-F238E27FC236}">
                <a16:creationId xmlns:a16="http://schemas.microsoft.com/office/drawing/2014/main" id="{0F51B89B-6211-425D-A03B-B7EB9E17B441}"/>
              </a:ext>
            </a:extLst>
          </p:cNvPr>
          <p:cNvCxnSpPr>
            <a:cxnSpLocks/>
          </p:cNvCxnSpPr>
          <p:nvPr/>
        </p:nvCxnSpPr>
        <p:spPr>
          <a:xfrm>
            <a:off x="888274" y="2699160"/>
            <a:ext cx="7141029" cy="0"/>
          </a:xfrm>
          <a:prstGeom prst="line">
            <a:avLst/>
          </a:prstGeom>
          <a:ln w="19050"/>
        </p:spPr>
        <p:style>
          <a:lnRef idx="1">
            <a:schemeClr val="dk1"/>
          </a:lnRef>
          <a:fillRef idx="0">
            <a:schemeClr val="dk1"/>
          </a:fillRef>
          <a:effectRef idx="0">
            <a:schemeClr val="dk1"/>
          </a:effectRef>
          <a:fontRef idx="minor">
            <a:schemeClr val="tx1"/>
          </a:fontRef>
        </p:style>
      </p:cxnSp>
      <p:sp>
        <p:nvSpPr>
          <p:cNvPr id="21" name="Slide Number Placeholder 1">
            <a:extLst>
              <a:ext uri="{FF2B5EF4-FFF2-40B4-BE49-F238E27FC236}">
                <a16:creationId xmlns:a16="http://schemas.microsoft.com/office/drawing/2014/main" id="{BCD32509-5C9A-4329-A1C1-F4F38CF4777B}"/>
              </a:ext>
            </a:extLst>
          </p:cNvPr>
          <p:cNvSpPr txBox="1">
            <a:spLocks/>
          </p:cNvSpPr>
          <p:nvPr/>
        </p:nvSpPr>
        <p:spPr>
          <a:xfrm>
            <a:off x="4594678" y="5910264"/>
            <a:ext cx="511483"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6CAB8B7-265A-4B9C-96E6-E1ACD9C5024C}" type="slidenum">
              <a:rPr lang="en-US" smtClean="0"/>
              <a:pPr/>
              <a:t>12</a:t>
            </a:fld>
            <a:endParaRPr lang="en-US" dirty="0"/>
          </a:p>
        </p:txBody>
      </p:sp>
      <p:sp>
        <p:nvSpPr>
          <p:cNvPr id="22" name="TextBox 21">
            <a:extLst>
              <a:ext uri="{FF2B5EF4-FFF2-40B4-BE49-F238E27FC236}">
                <a16:creationId xmlns:a16="http://schemas.microsoft.com/office/drawing/2014/main" id="{D49B7ADF-133C-422C-B91C-69E01E33ADE4}"/>
              </a:ext>
            </a:extLst>
          </p:cNvPr>
          <p:cNvSpPr txBox="1"/>
          <p:nvPr/>
        </p:nvSpPr>
        <p:spPr>
          <a:xfrm>
            <a:off x="8029303" y="2514494"/>
            <a:ext cx="1272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007AC2"/>
              </a:buClr>
              <a:buSzPct val="85000"/>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2007-2021F Ave = $</a:t>
            </a:r>
            <a:r>
              <a:rPr lang="en-US" sz="900" b="1" dirty="0">
                <a:solidFill>
                  <a:srgbClr val="000000"/>
                </a:solidFill>
                <a:latin typeface="Calibri"/>
              </a:rPr>
              <a:t>109.2</a:t>
            </a:r>
            <a:r>
              <a:rPr kumimoji="0" lang="en-US" sz="900" b="1" i="0" u="none" strike="noStrike" kern="1200" cap="none" spc="0" normalizeH="0" baseline="0" noProof="0" dirty="0">
                <a:ln>
                  <a:noFill/>
                </a:ln>
                <a:solidFill>
                  <a:srgbClr val="000000"/>
                </a:solidFill>
                <a:effectLst/>
                <a:uLnTx/>
                <a:uFillTx/>
                <a:latin typeface="Calibri"/>
                <a:ea typeface="+mn-ea"/>
                <a:cs typeface="+mn-cs"/>
              </a:rPr>
              <a:t> Billion</a:t>
            </a:r>
            <a:endParaRPr kumimoji="0" lang="en-US" sz="9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11" name="Picture 10">
            <a:extLst>
              <a:ext uri="{FF2B5EF4-FFF2-40B4-BE49-F238E27FC236}">
                <a16:creationId xmlns:a16="http://schemas.microsoft.com/office/drawing/2014/main" id="{53A15C1D-2D31-4084-AB76-4F603C424BBE}"/>
              </a:ext>
            </a:extLst>
          </p:cNvPr>
          <p:cNvPicPr>
            <a:picLocks noChangeAspect="1"/>
          </p:cNvPicPr>
          <p:nvPr/>
        </p:nvPicPr>
        <p:blipFill>
          <a:blip r:embed="rId3"/>
          <a:stretch>
            <a:fillRect/>
          </a:stretch>
        </p:blipFill>
        <p:spPr>
          <a:xfrm>
            <a:off x="246513" y="1414822"/>
            <a:ext cx="8650974" cy="493819"/>
          </a:xfrm>
          <a:prstGeom prst="rect">
            <a:avLst/>
          </a:prstGeom>
        </p:spPr>
      </p:pic>
      <p:sp>
        <p:nvSpPr>
          <p:cNvPr id="30" name="Title 4">
            <a:extLst>
              <a:ext uri="{FF2B5EF4-FFF2-40B4-BE49-F238E27FC236}">
                <a16:creationId xmlns:a16="http://schemas.microsoft.com/office/drawing/2014/main" id="{B1E25FE6-338B-4DB7-8F6A-DA8E82B08D94}"/>
              </a:ext>
            </a:extLst>
          </p:cNvPr>
          <p:cNvSpPr>
            <a:spLocks noGrp="1"/>
          </p:cNvSpPr>
          <p:nvPr>
            <p:ph type="title"/>
          </p:nvPr>
        </p:nvSpPr>
        <p:spPr>
          <a:xfrm>
            <a:off x="3075292" y="321556"/>
            <a:ext cx="5888736" cy="552128"/>
          </a:xfrm>
        </p:spPr>
        <p:txBody>
          <a:bodyPr>
            <a:normAutofit fontScale="90000"/>
          </a:bodyPr>
          <a:lstStyle/>
          <a:p>
            <a:r>
              <a:rPr lang="en-US" dirty="0"/>
              <a:t>Net Cash Income Increase for 2021</a:t>
            </a:r>
          </a:p>
        </p:txBody>
      </p:sp>
    </p:spTree>
    <p:extLst>
      <p:ext uri="{BB962C8B-B14F-4D97-AF65-F5344CB8AC3E}">
        <p14:creationId xmlns:p14="http://schemas.microsoft.com/office/powerpoint/2010/main" val="183450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6CAB8B7-265A-4B9C-96E6-E1ACD9C5024C}" type="slidenum">
              <a:rPr lang="en-US" smtClean="0"/>
              <a:pPr/>
              <a:t>13</a:t>
            </a:fld>
            <a:endParaRPr lang="en-US" dirty="0"/>
          </a:p>
        </p:txBody>
      </p:sp>
      <p:sp>
        <p:nvSpPr>
          <p:cNvPr id="9" name="Content Placeholder 8"/>
          <p:cNvSpPr>
            <a:spLocks noGrp="1"/>
          </p:cNvSpPr>
          <p:nvPr>
            <p:ph sz="quarter" idx="16"/>
          </p:nvPr>
        </p:nvSpPr>
        <p:spPr>
          <a:xfrm>
            <a:off x="292607" y="1331154"/>
            <a:ext cx="8558784" cy="405752"/>
          </a:xfrm>
        </p:spPr>
        <p:txBody>
          <a:bodyPr>
            <a:normAutofit fontScale="85000" lnSpcReduction="20000"/>
          </a:bodyPr>
          <a:lstStyle/>
          <a:p>
            <a:pPr marL="0" indent="0" algn="ctr">
              <a:buNone/>
            </a:pPr>
            <a:r>
              <a:rPr lang="en-US" dirty="0"/>
              <a:t>Farm sector debt-to-asset ratio</a:t>
            </a:r>
          </a:p>
        </p:txBody>
      </p:sp>
      <p:sp>
        <p:nvSpPr>
          <p:cNvPr id="14" name="Title 1">
            <a:extLst>
              <a:ext uri="{FF2B5EF4-FFF2-40B4-BE49-F238E27FC236}">
                <a16:creationId xmlns:a16="http://schemas.microsoft.com/office/drawing/2014/main" id="{9BE0905B-B82F-40C0-AF64-0E57FED205B6}"/>
              </a:ext>
            </a:extLst>
          </p:cNvPr>
          <p:cNvSpPr txBox="1">
            <a:spLocks/>
          </p:cNvSpPr>
          <p:nvPr/>
        </p:nvSpPr>
        <p:spPr>
          <a:xfrm>
            <a:off x="2962655" y="290428"/>
            <a:ext cx="5888736" cy="5521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t>Farm Balance Sheet Leverage Increases</a:t>
            </a:r>
          </a:p>
        </p:txBody>
      </p:sp>
      <p:graphicFrame>
        <p:nvGraphicFramePr>
          <p:cNvPr id="18" name="Chart 17">
            <a:extLst>
              <a:ext uri="{FF2B5EF4-FFF2-40B4-BE49-F238E27FC236}">
                <a16:creationId xmlns:a16="http://schemas.microsoft.com/office/drawing/2014/main" id="{900D9130-BA5F-45FD-ABC5-2D2199E86A05}"/>
              </a:ext>
            </a:extLst>
          </p:cNvPr>
          <p:cNvGraphicFramePr>
            <a:graphicFrameLocks/>
          </p:cNvGraphicFramePr>
          <p:nvPr>
            <p:extLst>
              <p:ext uri="{D42A27DB-BD31-4B8C-83A1-F6EECF244321}">
                <p14:modId xmlns:p14="http://schemas.microsoft.com/office/powerpoint/2010/main" val="162586725"/>
              </p:ext>
            </p:extLst>
          </p:nvPr>
        </p:nvGraphicFramePr>
        <p:xfrm>
          <a:off x="357051" y="1743559"/>
          <a:ext cx="8494340" cy="4526611"/>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5">
            <a:extLst>
              <a:ext uri="{FF2B5EF4-FFF2-40B4-BE49-F238E27FC236}">
                <a16:creationId xmlns:a16="http://schemas.microsoft.com/office/drawing/2014/main" id="{344A84DD-8BC9-4C12-AF9E-562C795845D3}"/>
              </a:ext>
            </a:extLst>
          </p:cNvPr>
          <p:cNvSpPr txBox="1">
            <a:spLocks noChangeArrowheads="1"/>
          </p:cNvSpPr>
          <p:nvPr/>
        </p:nvSpPr>
        <p:spPr bwMode="auto">
          <a:xfrm>
            <a:off x="246513" y="6184107"/>
            <a:ext cx="5486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charset="0"/>
                <a:ea typeface="+mn-ea"/>
                <a:cs typeface="+mn-cs"/>
              </a:rPr>
              <a:t>Source: USDA-ERS data (</a:t>
            </a:r>
            <a:r>
              <a:rPr lang="en-US" sz="700" i="1" dirty="0">
                <a:solidFill>
                  <a:srgbClr val="000000"/>
                </a:solidFill>
              </a:rPr>
              <a:t>Feb</a:t>
            </a:r>
            <a:r>
              <a:rPr kumimoji="0" lang="en-US" sz="700" b="0" i="1" u="none" strike="noStrike" kern="1200" cap="none" spc="0" normalizeH="0" baseline="0" noProof="0" dirty="0">
                <a:ln>
                  <a:noFill/>
                </a:ln>
                <a:solidFill>
                  <a:srgbClr val="000000"/>
                </a:solidFill>
                <a:effectLst/>
                <a:uLnTx/>
                <a:uFillTx/>
                <a:latin typeface="Arial" charset="0"/>
                <a:ea typeface="+mn-ea"/>
                <a:cs typeface="+mn-cs"/>
              </a:rPr>
              <a:t>. 2020)</a:t>
            </a:r>
          </a:p>
        </p:txBody>
      </p:sp>
    </p:spTree>
    <p:extLst>
      <p:ext uri="{BB962C8B-B14F-4D97-AF65-F5344CB8AC3E}">
        <p14:creationId xmlns:p14="http://schemas.microsoft.com/office/powerpoint/2010/main" val="76681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6CAB8B7-265A-4B9C-96E6-E1ACD9C5024C}" type="slidenum">
              <a:rPr lang="en-US" smtClean="0"/>
              <a:pPr/>
              <a:t>14</a:t>
            </a:fld>
            <a:endParaRPr lang="en-US" dirty="0"/>
          </a:p>
        </p:txBody>
      </p:sp>
      <p:sp>
        <p:nvSpPr>
          <p:cNvPr id="2" name="Title 1"/>
          <p:cNvSpPr>
            <a:spLocks noGrp="1"/>
          </p:cNvSpPr>
          <p:nvPr>
            <p:ph type="title"/>
          </p:nvPr>
        </p:nvSpPr>
        <p:spPr>
          <a:xfrm>
            <a:off x="2869949" y="178231"/>
            <a:ext cx="6138249" cy="736170"/>
          </a:xfrm>
        </p:spPr>
        <p:txBody>
          <a:bodyPr>
            <a:normAutofit fontScale="90000"/>
          </a:bodyPr>
          <a:lstStyle/>
          <a:p>
            <a:r>
              <a:rPr lang="en-US" dirty="0"/>
              <a:t>Farm Balance Sheet Leverage Increases</a:t>
            </a:r>
          </a:p>
        </p:txBody>
      </p:sp>
      <p:pic>
        <p:nvPicPr>
          <p:cNvPr id="18" name="Picture 17">
            <a:extLst>
              <a:ext uri="{FF2B5EF4-FFF2-40B4-BE49-F238E27FC236}">
                <a16:creationId xmlns:a16="http://schemas.microsoft.com/office/drawing/2014/main" id="{D161CC00-3A5F-41CB-98D5-4848262AB5BE}"/>
              </a:ext>
            </a:extLst>
          </p:cNvPr>
          <p:cNvPicPr>
            <a:picLocks noChangeAspect="1"/>
          </p:cNvPicPr>
          <p:nvPr/>
        </p:nvPicPr>
        <p:blipFill>
          <a:blip r:embed="rId2"/>
          <a:stretch>
            <a:fillRect/>
          </a:stretch>
        </p:blipFill>
        <p:spPr>
          <a:xfrm>
            <a:off x="261384" y="1264049"/>
            <a:ext cx="8590008" cy="646232"/>
          </a:xfrm>
          <a:prstGeom prst="rect">
            <a:avLst/>
          </a:prstGeom>
        </p:spPr>
      </p:pic>
      <p:sp>
        <p:nvSpPr>
          <p:cNvPr id="19" name="TextBox 5">
            <a:extLst>
              <a:ext uri="{FF2B5EF4-FFF2-40B4-BE49-F238E27FC236}">
                <a16:creationId xmlns:a16="http://schemas.microsoft.com/office/drawing/2014/main" id="{78E940D9-40F1-458C-BAB6-A074C8472667}"/>
              </a:ext>
            </a:extLst>
          </p:cNvPr>
          <p:cNvSpPr txBox="1">
            <a:spLocks noChangeArrowheads="1"/>
          </p:cNvSpPr>
          <p:nvPr/>
        </p:nvSpPr>
        <p:spPr bwMode="auto">
          <a:xfrm>
            <a:off x="246513" y="6184107"/>
            <a:ext cx="5486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charset="0"/>
                <a:ea typeface="+mn-ea"/>
                <a:cs typeface="+mn-cs"/>
              </a:rPr>
              <a:t>Source: USDA-ERS data (</a:t>
            </a:r>
            <a:r>
              <a:rPr lang="en-US" sz="700" i="1" dirty="0">
                <a:solidFill>
                  <a:srgbClr val="000000"/>
                </a:solidFill>
              </a:rPr>
              <a:t>Feb</a:t>
            </a:r>
            <a:r>
              <a:rPr kumimoji="0" lang="en-US" sz="700" b="0" i="1" u="none" strike="noStrike" kern="1200" cap="none" spc="0" normalizeH="0" baseline="0" noProof="0" dirty="0">
                <a:ln>
                  <a:noFill/>
                </a:ln>
                <a:solidFill>
                  <a:srgbClr val="000000"/>
                </a:solidFill>
                <a:effectLst/>
                <a:uLnTx/>
                <a:uFillTx/>
                <a:latin typeface="Arial" charset="0"/>
                <a:ea typeface="+mn-ea"/>
                <a:cs typeface="+mn-cs"/>
              </a:rPr>
              <a:t>. 2020)</a:t>
            </a:r>
          </a:p>
        </p:txBody>
      </p:sp>
      <p:graphicFrame>
        <p:nvGraphicFramePr>
          <p:cNvPr id="21" name="Chart 20">
            <a:extLst>
              <a:ext uri="{FF2B5EF4-FFF2-40B4-BE49-F238E27FC236}">
                <a16:creationId xmlns:a16="http://schemas.microsoft.com/office/drawing/2014/main" id="{BAD38A62-97E4-42C2-AE48-B7B0F3A4CB80}"/>
              </a:ext>
            </a:extLst>
          </p:cNvPr>
          <p:cNvGraphicFramePr>
            <a:graphicFrameLocks/>
          </p:cNvGraphicFramePr>
          <p:nvPr>
            <p:extLst>
              <p:ext uri="{D42A27DB-BD31-4B8C-83A1-F6EECF244321}">
                <p14:modId xmlns:p14="http://schemas.microsoft.com/office/powerpoint/2010/main" val="2401970832"/>
              </p:ext>
            </p:extLst>
          </p:nvPr>
        </p:nvGraphicFramePr>
        <p:xfrm>
          <a:off x="246513" y="1910281"/>
          <a:ext cx="8590008" cy="4112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452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CAB8B7-265A-4B9C-96E6-E1ACD9C5024C}"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Text Placeholder 3">
            <a:extLst>
              <a:ext uri="{FF2B5EF4-FFF2-40B4-BE49-F238E27FC236}">
                <a16:creationId xmlns:a16="http://schemas.microsoft.com/office/drawing/2014/main" id="{EA48DC0D-4116-4764-A0C8-1274C5DE1426}"/>
              </a:ext>
            </a:extLst>
          </p:cNvPr>
          <p:cNvSpPr txBox="1">
            <a:spLocks/>
          </p:cNvSpPr>
          <p:nvPr/>
        </p:nvSpPr>
        <p:spPr>
          <a:xfrm>
            <a:off x="232208" y="1237683"/>
            <a:ext cx="8619184" cy="405752"/>
          </a:xfrm>
          <a:prstGeom prst="roundRect">
            <a:avLst/>
          </a:prstGeom>
          <a:solidFill>
            <a:srgbClr val="5B8F22"/>
          </a:solidFill>
          <a:scene3d>
            <a:camera prst="orthographicFront"/>
            <a:lightRig rig="threePt" dir="t"/>
          </a:scene3d>
          <a:sp3d>
            <a:bevelT w="38100" h="38100"/>
          </a:sp3d>
        </p:spPr>
        <p:txBody>
          <a:bodyPr vert="horz" lIns="91440" tIns="45720" rIns="91440" bIns="45720" rtlCol="0">
            <a:normAutofit/>
          </a:bodyPr>
          <a:lstStyle>
            <a:lvl1pPr marL="0" indent="0" algn="l" defTabSz="914377" rtl="0" eaLnBrk="1" latinLnBrk="0" hangingPunct="1">
              <a:spcBef>
                <a:spcPts val="1200"/>
              </a:spcBef>
              <a:spcAft>
                <a:spcPts val="300"/>
              </a:spcAft>
              <a:buClr>
                <a:schemeClr val="accent1"/>
              </a:buClr>
              <a:buSzPct val="85000"/>
              <a:buFont typeface="Arial" pitchFamily="34" charset="0"/>
              <a:buNone/>
              <a:defRPr lang="en-US" sz="1800" b="1" kern="1200" cap="none" baseline="0">
                <a:solidFill>
                  <a:srgbClr val="FFFFFF"/>
                </a:solidFill>
                <a:latin typeface="+mn-lt"/>
                <a:ea typeface="+mn-ea"/>
                <a:cs typeface="+mn-cs"/>
              </a:defRPr>
            </a:lvl1pPr>
            <a:lvl2pPr marL="233363" indent="-233363" algn="l" defTabSz="914377" rtl="0" eaLnBrk="1" latinLnBrk="0" hangingPunct="1">
              <a:spcBef>
                <a:spcPts val="1200"/>
              </a:spcBef>
              <a:spcAft>
                <a:spcPts val="300"/>
              </a:spcAft>
              <a:buClr>
                <a:schemeClr val="accent1"/>
              </a:buClr>
              <a:buSzPct val="85000"/>
              <a:buFont typeface="Wingdings" panose="05000000000000000000" pitchFamily="2" charset="2"/>
              <a:buChar char="Ø"/>
              <a:defRPr lang="en-US" sz="1800" b="0" kern="1200">
                <a:solidFill>
                  <a:schemeClr val="tx1"/>
                </a:solidFill>
                <a:latin typeface="+mn-lt"/>
                <a:ea typeface="MS PGothic" pitchFamily="34" charset="-128"/>
                <a:cs typeface="+mn-cs"/>
              </a:defRPr>
            </a:lvl2pPr>
            <a:lvl3pPr marL="475488" indent="-237744" algn="l" defTabSz="914377" rtl="0" eaLnBrk="1" latinLnBrk="0" hangingPunct="1">
              <a:spcBef>
                <a:spcPts val="600"/>
              </a:spcBef>
              <a:spcAft>
                <a:spcPts val="300"/>
              </a:spcAft>
              <a:buClr>
                <a:schemeClr val="accent1"/>
              </a:buClr>
              <a:buSzPct val="85000"/>
              <a:buFont typeface="Arial" panose="020B0604020202020204" pitchFamily="34" charset="0"/>
              <a:buChar char="•"/>
              <a:defRPr lang="en-US" sz="1600" b="0" kern="1200">
                <a:solidFill>
                  <a:schemeClr val="tx1"/>
                </a:solidFill>
                <a:latin typeface="+mn-lt"/>
                <a:ea typeface="MS PGothic" pitchFamily="34" charset="-128"/>
                <a:cs typeface="+mn-cs"/>
              </a:defRPr>
            </a:lvl3pPr>
            <a:lvl4pPr marL="713232" indent="-237744" algn="l" defTabSz="914377" rtl="0" eaLnBrk="1" latinLnBrk="0" hangingPunct="1">
              <a:spcBef>
                <a:spcPts val="600"/>
              </a:spcBef>
              <a:spcAft>
                <a:spcPts val="300"/>
              </a:spcAft>
              <a:buClr>
                <a:schemeClr val="accent1"/>
              </a:buClr>
              <a:buSzPct val="85000"/>
              <a:buFont typeface="Tw Cen MT" panose="020B0602020104020603" pitchFamily="34" charset="0"/>
              <a:buChar char="–"/>
              <a:defRPr lang="en-US" sz="1400" b="0" kern="1200">
                <a:solidFill>
                  <a:schemeClr val="tx1"/>
                </a:solidFill>
                <a:latin typeface="+mn-lt"/>
                <a:ea typeface="MS PGothic" pitchFamily="34" charset="-128"/>
                <a:cs typeface="+mn-cs"/>
              </a:defRPr>
            </a:lvl4pPr>
            <a:lvl5pPr marL="950976" indent="-237744" algn="l" defTabSz="914377" rtl="0" eaLnBrk="1" latinLnBrk="0" hangingPunct="1">
              <a:spcBef>
                <a:spcPct val="20000"/>
              </a:spcBef>
              <a:buClr>
                <a:schemeClr val="accent1"/>
              </a:buClr>
              <a:buSzPct val="85000"/>
              <a:buFont typeface="Wingdings" panose="05000000000000000000" pitchFamily="2" charset="2"/>
              <a:buChar char="§"/>
              <a:defRPr lang="en-US" sz="1200" kern="1200">
                <a:solidFill>
                  <a:schemeClr val="tx1"/>
                </a:solidFill>
                <a:latin typeface="+mn-lt"/>
                <a:ea typeface="MS PGothic" pitchFamily="34" charset="-128"/>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200"/>
              </a:spcBef>
              <a:spcAft>
                <a:spcPts val="300"/>
              </a:spcAft>
              <a:buClr>
                <a:srgbClr val="658D3D"/>
              </a:buClr>
              <a:buSzPct val="85000"/>
              <a:buFont typeface="Arial" pitchFamily="34" charset="0"/>
              <a:buNone/>
              <a:tabLst/>
              <a:defRPr/>
            </a:pPr>
            <a:r>
              <a:rPr kumimoji="0" lang="en-US" sz="1800" b="1" i="0" u="none" strike="noStrike" kern="1200" cap="none" spc="0" normalizeH="0" baseline="0" noProof="0">
                <a:ln>
                  <a:noFill/>
                </a:ln>
                <a:solidFill>
                  <a:srgbClr val="FFFFFF"/>
                </a:solidFill>
                <a:effectLst/>
                <a:uLnTx/>
                <a:uFillTx/>
                <a:latin typeface="Calibri"/>
                <a:ea typeface="+mn-ea"/>
                <a:cs typeface="+mn-cs"/>
              </a:rPr>
              <a:t>Farms’ Working Capital vs Net Farm Income</a:t>
            </a: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19" name="Chart 18">
            <a:extLst>
              <a:ext uri="{FF2B5EF4-FFF2-40B4-BE49-F238E27FC236}">
                <a16:creationId xmlns:a16="http://schemas.microsoft.com/office/drawing/2014/main" id="{34DF3D78-56B0-4B75-B85C-11FC9BEFF2BE}"/>
              </a:ext>
            </a:extLst>
          </p:cNvPr>
          <p:cNvGraphicFramePr>
            <a:graphicFrameLocks/>
          </p:cNvGraphicFramePr>
          <p:nvPr>
            <p:extLst>
              <p:ext uri="{D42A27DB-BD31-4B8C-83A1-F6EECF244321}">
                <p14:modId xmlns:p14="http://schemas.microsoft.com/office/powerpoint/2010/main" val="2409468305"/>
              </p:ext>
            </p:extLst>
          </p:nvPr>
        </p:nvGraphicFramePr>
        <p:xfrm>
          <a:off x="144412" y="1811308"/>
          <a:ext cx="8836542" cy="4344987"/>
        </p:xfrm>
        <a:graphic>
          <a:graphicData uri="http://schemas.openxmlformats.org/drawingml/2006/chart">
            <c:chart xmlns:c="http://schemas.openxmlformats.org/drawingml/2006/chart" xmlns:r="http://schemas.openxmlformats.org/officeDocument/2006/relationships" r:id="rId2"/>
          </a:graphicData>
        </a:graphic>
      </p:graphicFrame>
      <p:sp>
        <p:nvSpPr>
          <p:cNvPr id="21" name="Title 20">
            <a:extLst>
              <a:ext uri="{FF2B5EF4-FFF2-40B4-BE49-F238E27FC236}">
                <a16:creationId xmlns:a16="http://schemas.microsoft.com/office/drawing/2014/main" id="{FD903164-5373-43A9-94A0-2FD93D750DCA}"/>
              </a:ext>
            </a:extLst>
          </p:cNvPr>
          <p:cNvSpPr>
            <a:spLocks noGrp="1"/>
          </p:cNvSpPr>
          <p:nvPr>
            <p:ph type="title"/>
          </p:nvPr>
        </p:nvSpPr>
        <p:spPr/>
        <p:txBody>
          <a:bodyPr/>
          <a:lstStyle/>
          <a:p>
            <a:r>
              <a:rPr lang="en-US" dirty="0"/>
              <a:t>Working Capital Lags Income</a:t>
            </a:r>
          </a:p>
        </p:txBody>
      </p:sp>
      <p:sp>
        <p:nvSpPr>
          <p:cNvPr id="22" name="TextBox 5">
            <a:extLst>
              <a:ext uri="{FF2B5EF4-FFF2-40B4-BE49-F238E27FC236}">
                <a16:creationId xmlns:a16="http://schemas.microsoft.com/office/drawing/2014/main" id="{49C69666-4B40-4985-B009-91515D00F316}"/>
              </a:ext>
            </a:extLst>
          </p:cNvPr>
          <p:cNvSpPr txBox="1">
            <a:spLocks noChangeArrowheads="1"/>
          </p:cNvSpPr>
          <p:nvPr/>
        </p:nvSpPr>
        <p:spPr bwMode="auto">
          <a:xfrm>
            <a:off x="144412" y="6156295"/>
            <a:ext cx="54864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charset="0"/>
                <a:ea typeface="+mn-ea"/>
                <a:cs typeface="+mn-cs"/>
              </a:rPr>
              <a:t>Source: USDA-ERS Data (</a:t>
            </a:r>
            <a:r>
              <a:rPr lang="en-US" sz="700" i="1" dirty="0">
                <a:solidFill>
                  <a:srgbClr val="000000"/>
                </a:solidFill>
              </a:rPr>
              <a:t>Feb</a:t>
            </a:r>
            <a:r>
              <a:rPr kumimoji="0" lang="en-US" sz="700" b="0" i="1" u="none" strike="noStrike" kern="1200" cap="none" spc="0" normalizeH="0" baseline="0" noProof="0" dirty="0">
                <a:ln>
                  <a:noFill/>
                </a:ln>
                <a:solidFill>
                  <a:srgbClr val="000000"/>
                </a:solidFill>
                <a:effectLst/>
                <a:uLnTx/>
                <a:uFillTx/>
                <a:latin typeface="Arial" charset="0"/>
                <a:ea typeface="+mn-ea"/>
                <a:cs typeface="+mn-cs"/>
              </a:rPr>
              <a:t>. 2020)</a:t>
            </a:r>
          </a:p>
        </p:txBody>
      </p:sp>
    </p:spTree>
    <p:extLst>
      <p:ext uri="{BB962C8B-B14F-4D97-AF65-F5344CB8AC3E}">
        <p14:creationId xmlns:p14="http://schemas.microsoft.com/office/powerpoint/2010/main" val="274031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17130"/>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395551" y="356608"/>
            <a:ext cx="5888736"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solidFill>
                  <a:srgbClr val="0088C7"/>
                </a:solidFill>
              </a:rPr>
              <a:t>Background on Rebuild Rural </a:t>
            </a:r>
          </a:p>
        </p:txBody>
      </p:sp>
      <p:sp>
        <p:nvSpPr>
          <p:cNvPr id="8" name="Content Placeholder 4">
            <a:extLst>
              <a:ext uri="{FF2B5EF4-FFF2-40B4-BE49-F238E27FC236}">
                <a16:creationId xmlns:a16="http://schemas.microsoft.com/office/drawing/2014/main" id="{4C285E9A-4C91-4A52-AF4D-01F3ED9D5BA0}"/>
              </a:ext>
            </a:extLst>
          </p:cNvPr>
          <p:cNvSpPr txBox="1">
            <a:spLocks/>
          </p:cNvSpPr>
          <p:nvPr/>
        </p:nvSpPr>
        <p:spPr>
          <a:xfrm>
            <a:off x="259309" y="1672481"/>
            <a:ext cx="3595522" cy="49709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Started in February of 2017</a:t>
            </a:r>
          </a:p>
          <a:p>
            <a:r>
              <a:rPr lang="en-US" sz="2000" dirty="0"/>
              <a:t>Now more than 260 organizations from across the country</a:t>
            </a:r>
          </a:p>
          <a:p>
            <a:r>
              <a:rPr lang="en-US" sz="2000" dirty="0"/>
              <a:t>Advocating for investment in infrastructure that recognizes rural America’s needs are fundamentally unique</a:t>
            </a:r>
          </a:p>
          <a:p>
            <a:r>
              <a:rPr lang="en-US" sz="2000" dirty="0"/>
              <a:t>Infrastructure improvements are needed for U.S. to maintain status as the global leader in agriculture &amp; to support the prosperity of rural communities</a:t>
            </a:r>
            <a:br>
              <a:rPr lang="en-US" sz="2000" dirty="0"/>
            </a:br>
            <a:endParaRPr lang="en-US" sz="2000" dirty="0"/>
          </a:p>
          <a:p>
            <a:endParaRPr lang="en-US" sz="2000" dirty="0"/>
          </a:p>
        </p:txBody>
      </p:sp>
      <p:pic>
        <p:nvPicPr>
          <p:cNvPr id="10" name="Picture 9">
            <a:extLst>
              <a:ext uri="{FF2B5EF4-FFF2-40B4-BE49-F238E27FC236}">
                <a16:creationId xmlns:a16="http://schemas.microsoft.com/office/drawing/2014/main" id="{3BB51B2F-AABD-4FA9-913D-DAF7173E7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883" y="1193076"/>
            <a:ext cx="4051724" cy="5243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173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17130"/>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245160" y="382734"/>
            <a:ext cx="5888736"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u="sng" dirty="0">
                <a:solidFill>
                  <a:srgbClr val="0088C7"/>
                </a:solidFill>
              </a:rPr>
              <a:t>Coalition Priorities Areas </a:t>
            </a:r>
          </a:p>
        </p:txBody>
      </p:sp>
      <p:pic>
        <p:nvPicPr>
          <p:cNvPr id="4" name="Picture 3">
            <a:extLst>
              <a:ext uri="{FF2B5EF4-FFF2-40B4-BE49-F238E27FC236}">
                <a16:creationId xmlns:a16="http://schemas.microsoft.com/office/drawing/2014/main" id="{77FAB4D1-CDF1-41D8-A948-3279FB083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00005"/>
            <a:ext cx="9144000" cy="1257997"/>
          </a:xfrm>
          <a:prstGeom prst="rect">
            <a:avLst/>
          </a:prstGeom>
        </p:spPr>
      </p:pic>
      <p:pic>
        <p:nvPicPr>
          <p:cNvPr id="5" name="Picture 2" descr="C:\Users\jablonb\Desktop\issue logos\Ag Research.png">
            <a:extLst>
              <a:ext uri="{FF2B5EF4-FFF2-40B4-BE49-F238E27FC236}">
                <a16:creationId xmlns:a16="http://schemas.microsoft.com/office/drawing/2014/main" id="{C3A60425-37A4-44AD-A0F2-DF6A048497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630" y="1458678"/>
            <a:ext cx="2959060" cy="731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ablonb\Desktop\issue logos\Broadband.png">
            <a:extLst>
              <a:ext uri="{FF2B5EF4-FFF2-40B4-BE49-F238E27FC236}">
                <a16:creationId xmlns:a16="http://schemas.microsoft.com/office/drawing/2014/main" id="{61449B64-B1B8-4B90-8303-27B0A92E54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5632" y="2406230"/>
            <a:ext cx="2959061" cy="731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jablonb\Desktop\issue logos\Energy.png">
            <a:extLst>
              <a:ext uri="{FF2B5EF4-FFF2-40B4-BE49-F238E27FC236}">
                <a16:creationId xmlns:a16="http://schemas.microsoft.com/office/drawing/2014/main" id="{A7431801-652A-4950-A6E9-3472FE1825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5632" y="3353790"/>
            <a:ext cx="2959058" cy="734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jablonb\Desktop\issue logos\Financing.png">
            <a:extLst>
              <a:ext uri="{FF2B5EF4-FFF2-40B4-BE49-F238E27FC236}">
                <a16:creationId xmlns:a16="http://schemas.microsoft.com/office/drawing/2014/main" id="{916BE033-EA22-45B0-8AA3-7A2BA752BB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5633" y="4302830"/>
            <a:ext cx="2959059" cy="7250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jablonb\Desktop\issue logos\Healthcare.png">
            <a:extLst>
              <a:ext uri="{FF2B5EF4-FFF2-40B4-BE49-F238E27FC236}">
                <a16:creationId xmlns:a16="http://schemas.microsoft.com/office/drawing/2014/main" id="{F7C65CE6-CA4C-43AE-AE93-99555DBD26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1347" y="1472816"/>
            <a:ext cx="2959058" cy="717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jablonb\Desktop\issue logos\Housing.png">
            <a:extLst>
              <a:ext uri="{FF2B5EF4-FFF2-40B4-BE49-F238E27FC236}">
                <a16:creationId xmlns:a16="http://schemas.microsoft.com/office/drawing/2014/main" id="{68B3AB4E-4B54-4547-BD09-87D1A47941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349" y="3374388"/>
            <a:ext cx="2959059" cy="7275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jablonb\Desktop\issue logos\Transportation.png">
            <a:extLst>
              <a:ext uri="{FF2B5EF4-FFF2-40B4-BE49-F238E27FC236}">
                <a16:creationId xmlns:a16="http://schemas.microsoft.com/office/drawing/2014/main" id="{AD962CE0-B895-41BA-9019-2AA67F41B6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11789" y="2406339"/>
            <a:ext cx="2961049" cy="731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jablonb\Desktop\issue logos\Water.png">
            <a:extLst>
              <a:ext uri="{FF2B5EF4-FFF2-40B4-BE49-F238E27FC236}">
                <a16:creationId xmlns:a16="http://schemas.microsoft.com/office/drawing/2014/main" id="{0CF0202B-314B-4E9C-984B-0BD2C550C4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10673" y="4304635"/>
            <a:ext cx="2956016" cy="73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2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4CCD56E2-8262-4B89-9CF4-FED50451B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711" y="1089832"/>
            <a:ext cx="4287056" cy="5547954"/>
          </a:xfrm>
          <a:prstGeom prst="rect">
            <a:avLst/>
          </a:prstGeom>
        </p:spPr>
      </p:pic>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99" y="117130"/>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395551" y="356608"/>
            <a:ext cx="5888736"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t>Rebuild Rural Engagement- </a:t>
            </a:r>
          </a:p>
          <a:p>
            <a:pPr algn="ctr"/>
            <a:r>
              <a:rPr lang="en-US" sz="3200" b="1" u="sng" dirty="0"/>
              <a:t>With Policy Makers</a:t>
            </a:r>
            <a:endParaRPr lang="en-US" sz="3200" b="1" u="sng" dirty="0">
              <a:solidFill>
                <a:srgbClr val="0088C7"/>
              </a:solidFill>
            </a:endParaRPr>
          </a:p>
        </p:txBody>
      </p:sp>
      <p:sp>
        <p:nvSpPr>
          <p:cNvPr id="7" name="TextBox 6">
            <a:extLst>
              <a:ext uri="{FF2B5EF4-FFF2-40B4-BE49-F238E27FC236}">
                <a16:creationId xmlns:a16="http://schemas.microsoft.com/office/drawing/2014/main" id="{DC0138DA-25EF-41F8-826C-D3FA6BFCDEB4}"/>
              </a:ext>
            </a:extLst>
          </p:cNvPr>
          <p:cNvSpPr txBox="1"/>
          <p:nvPr/>
        </p:nvSpPr>
        <p:spPr>
          <a:xfrm>
            <a:off x="4273825" y="6340760"/>
            <a:ext cx="4794311" cy="400110"/>
          </a:xfrm>
          <a:prstGeom prst="rect">
            <a:avLst/>
          </a:prstGeom>
          <a:noFill/>
        </p:spPr>
        <p:txBody>
          <a:bodyPr wrap="square" rtlCol="0">
            <a:spAutoFit/>
          </a:bodyPr>
          <a:lstStyle/>
          <a:p>
            <a:pPr algn="ctr"/>
            <a:r>
              <a:rPr lang="en-US" sz="2000" b="1" dirty="0">
                <a:solidFill>
                  <a:srgbClr val="0088C7"/>
                </a:solidFill>
              </a:rPr>
              <a:t>Letter to President Biden</a:t>
            </a:r>
          </a:p>
        </p:txBody>
      </p:sp>
      <p:pic>
        <p:nvPicPr>
          <p:cNvPr id="10" name="Picture 9">
            <a:extLst>
              <a:ext uri="{FF2B5EF4-FFF2-40B4-BE49-F238E27FC236}">
                <a16:creationId xmlns:a16="http://schemas.microsoft.com/office/drawing/2014/main" id="{BCAB5600-5F81-47DA-B855-44198543A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68" y="1241288"/>
            <a:ext cx="3744033" cy="2525486"/>
          </a:xfrm>
          <a:prstGeom prst="rect">
            <a:avLst/>
          </a:prstGeom>
        </p:spPr>
      </p:pic>
      <p:sp>
        <p:nvSpPr>
          <p:cNvPr id="11" name="TextBox 10">
            <a:extLst>
              <a:ext uri="{FF2B5EF4-FFF2-40B4-BE49-F238E27FC236}">
                <a16:creationId xmlns:a16="http://schemas.microsoft.com/office/drawing/2014/main" id="{358A3203-2512-479A-A08A-E390E1204399}"/>
              </a:ext>
            </a:extLst>
          </p:cNvPr>
          <p:cNvSpPr txBox="1"/>
          <p:nvPr/>
        </p:nvSpPr>
        <p:spPr>
          <a:xfrm>
            <a:off x="645680" y="3680917"/>
            <a:ext cx="3628145" cy="369332"/>
          </a:xfrm>
          <a:prstGeom prst="rect">
            <a:avLst/>
          </a:prstGeom>
          <a:noFill/>
        </p:spPr>
        <p:txBody>
          <a:bodyPr wrap="square" rtlCol="0">
            <a:spAutoFit/>
          </a:bodyPr>
          <a:lstStyle/>
          <a:p>
            <a:r>
              <a:rPr lang="en-US" dirty="0">
                <a:solidFill>
                  <a:srgbClr val="0088C7"/>
                </a:solidFill>
              </a:rPr>
              <a:t>Coalition Meeting with Sen. Bennet</a:t>
            </a:r>
          </a:p>
        </p:txBody>
      </p:sp>
      <p:pic>
        <p:nvPicPr>
          <p:cNvPr id="13" name="Picture 12" descr="A picture containing text, outdoor, mountain, van&#10;&#10;Description automatically generated">
            <a:extLst>
              <a:ext uri="{FF2B5EF4-FFF2-40B4-BE49-F238E27FC236}">
                <a16:creationId xmlns:a16="http://schemas.microsoft.com/office/drawing/2014/main" id="{69C39695-0713-4AD9-A1CE-30E680511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84" y="4153694"/>
            <a:ext cx="3913844" cy="2216637"/>
          </a:xfrm>
          <a:prstGeom prst="rect">
            <a:avLst/>
          </a:prstGeom>
        </p:spPr>
      </p:pic>
      <p:sp>
        <p:nvSpPr>
          <p:cNvPr id="14" name="TextBox 13">
            <a:extLst>
              <a:ext uri="{FF2B5EF4-FFF2-40B4-BE49-F238E27FC236}">
                <a16:creationId xmlns:a16="http://schemas.microsoft.com/office/drawing/2014/main" id="{BF505301-F828-4B1E-93BB-204415942CB6}"/>
              </a:ext>
            </a:extLst>
          </p:cNvPr>
          <p:cNvSpPr txBox="1"/>
          <p:nvPr/>
        </p:nvSpPr>
        <p:spPr>
          <a:xfrm>
            <a:off x="789780" y="6371538"/>
            <a:ext cx="3628145" cy="369332"/>
          </a:xfrm>
          <a:prstGeom prst="rect">
            <a:avLst/>
          </a:prstGeom>
          <a:noFill/>
        </p:spPr>
        <p:txBody>
          <a:bodyPr wrap="square" rtlCol="0">
            <a:spAutoFit/>
          </a:bodyPr>
          <a:lstStyle/>
          <a:p>
            <a:r>
              <a:rPr lang="en-US" dirty="0">
                <a:solidFill>
                  <a:srgbClr val="0088C7"/>
                </a:solidFill>
              </a:rPr>
              <a:t>DoT Webinar for Rebuild Rural</a:t>
            </a:r>
          </a:p>
        </p:txBody>
      </p:sp>
    </p:spTree>
    <p:extLst>
      <p:ext uri="{BB962C8B-B14F-4D97-AF65-F5344CB8AC3E}">
        <p14:creationId xmlns:p14="http://schemas.microsoft.com/office/powerpoint/2010/main" val="130542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17130"/>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C8F72B04-4F7C-410D-8335-41F8C3F778FA}"/>
              </a:ext>
            </a:extLst>
          </p:cNvPr>
          <p:cNvSpPr txBox="1">
            <a:spLocks/>
          </p:cNvSpPr>
          <p:nvPr/>
        </p:nvSpPr>
        <p:spPr>
          <a:xfrm>
            <a:off x="3395551" y="356608"/>
            <a:ext cx="5888736"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u="sng" dirty="0"/>
              <a:t>Rebuild Rural Engagement –</a:t>
            </a:r>
          </a:p>
          <a:p>
            <a:pPr algn="ctr"/>
            <a:r>
              <a:rPr lang="en-US" sz="3600" b="1" u="sng" dirty="0"/>
              <a:t>Communications</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9578DA87-2FB1-4431-B24E-A0182DF4C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63" y="2410894"/>
            <a:ext cx="3774418" cy="3748771"/>
          </a:xfrm>
          <a:prstGeom prst="rect">
            <a:avLst/>
          </a:prstGeom>
        </p:spPr>
      </p:pic>
      <p:sp>
        <p:nvSpPr>
          <p:cNvPr id="9" name="Title 1">
            <a:extLst>
              <a:ext uri="{FF2B5EF4-FFF2-40B4-BE49-F238E27FC236}">
                <a16:creationId xmlns:a16="http://schemas.microsoft.com/office/drawing/2014/main" id="{BB727561-A00F-4FED-9C20-9F7E67BDEB92}"/>
              </a:ext>
            </a:extLst>
          </p:cNvPr>
          <p:cNvSpPr txBox="1">
            <a:spLocks/>
          </p:cNvSpPr>
          <p:nvPr/>
        </p:nvSpPr>
        <p:spPr>
          <a:xfrm>
            <a:off x="2" y="1417571"/>
            <a:ext cx="4493623"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solidFill>
                  <a:srgbClr val="0088C7"/>
                </a:solidFill>
              </a:rPr>
              <a:t>On-Going Social Media Champagne </a:t>
            </a:r>
          </a:p>
        </p:txBody>
      </p:sp>
      <p:sp>
        <p:nvSpPr>
          <p:cNvPr id="10" name="TextBox 9">
            <a:extLst>
              <a:ext uri="{FF2B5EF4-FFF2-40B4-BE49-F238E27FC236}">
                <a16:creationId xmlns:a16="http://schemas.microsoft.com/office/drawing/2014/main" id="{A4463DB5-E9FB-4C86-AFB2-B4787D9E885F}"/>
              </a:ext>
            </a:extLst>
          </p:cNvPr>
          <p:cNvSpPr txBox="1"/>
          <p:nvPr/>
        </p:nvSpPr>
        <p:spPr>
          <a:xfrm>
            <a:off x="430328" y="6287590"/>
            <a:ext cx="4127863" cy="461665"/>
          </a:xfrm>
          <a:prstGeom prst="rect">
            <a:avLst/>
          </a:prstGeom>
          <a:noFill/>
        </p:spPr>
        <p:txBody>
          <a:bodyPr wrap="square" rtlCol="0">
            <a:spAutoFit/>
          </a:bodyPr>
          <a:lstStyle/>
          <a:p>
            <a:r>
              <a:rPr lang="en-US" sz="2400" b="1" dirty="0">
                <a:solidFill>
                  <a:srgbClr val="0088C7"/>
                </a:solidFill>
              </a:rPr>
              <a:t>Join us by using</a:t>
            </a:r>
            <a:r>
              <a:rPr lang="en-US" sz="2400" b="1" i="1" dirty="0">
                <a:solidFill>
                  <a:srgbClr val="0088C7"/>
                </a:solidFill>
              </a:rPr>
              <a:t> #</a:t>
            </a:r>
            <a:r>
              <a:rPr lang="en-US" sz="2400" b="1" i="1" dirty="0" err="1">
                <a:solidFill>
                  <a:srgbClr val="0088C7"/>
                </a:solidFill>
              </a:rPr>
              <a:t>RebuildRural</a:t>
            </a:r>
            <a:endParaRPr lang="en-US" sz="2400" b="1" i="1" dirty="0">
              <a:solidFill>
                <a:srgbClr val="0088C7"/>
              </a:solidFill>
            </a:endParaRPr>
          </a:p>
        </p:txBody>
      </p:sp>
      <p:sp>
        <p:nvSpPr>
          <p:cNvPr id="13" name="Title 1">
            <a:extLst>
              <a:ext uri="{FF2B5EF4-FFF2-40B4-BE49-F238E27FC236}">
                <a16:creationId xmlns:a16="http://schemas.microsoft.com/office/drawing/2014/main" id="{8AEDD799-8F99-45BE-B209-2A084B250448}"/>
              </a:ext>
            </a:extLst>
          </p:cNvPr>
          <p:cNvSpPr txBox="1">
            <a:spLocks/>
          </p:cNvSpPr>
          <p:nvPr/>
        </p:nvSpPr>
        <p:spPr>
          <a:xfrm>
            <a:off x="4493625" y="1824601"/>
            <a:ext cx="4493623"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solidFill>
                  <a:srgbClr val="0088C7"/>
                </a:solidFill>
              </a:rPr>
              <a:t>Coalition Website</a:t>
            </a:r>
          </a:p>
        </p:txBody>
      </p:sp>
      <p:pic>
        <p:nvPicPr>
          <p:cNvPr id="15" name="Picture 14" descr="A picture containing text, sky, grass, outdoor&#10;&#10;Description automatically generated">
            <a:extLst>
              <a:ext uri="{FF2B5EF4-FFF2-40B4-BE49-F238E27FC236}">
                <a16:creationId xmlns:a16="http://schemas.microsoft.com/office/drawing/2014/main" id="{F5557527-5972-4289-BB5A-74B5EC384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623" y="2967802"/>
            <a:ext cx="4572000" cy="2088356"/>
          </a:xfrm>
          <a:prstGeom prst="rect">
            <a:avLst/>
          </a:prstGeom>
        </p:spPr>
      </p:pic>
      <p:sp>
        <p:nvSpPr>
          <p:cNvPr id="16" name="TextBox 15">
            <a:extLst>
              <a:ext uri="{FF2B5EF4-FFF2-40B4-BE49-F238E27FC236}">
                <a16:creationId xmlns:a16="http://schemas.microsoft.com/office/drawing/2014/main" id="{09C9C087-77E1-43B1-9EB8-38E1C21C4493}"/>
              </a:ext>
            </a:extLst>
          </p:cNvPr>
          <p:cNvSpPr txBox="1"/>
          <p:nvPr/>
        </p:nvSpPr>
        <p:spPr>
          <a:xfrm>
            <a:off x="5351418" y="5456593"/>
            <a:ext cx="4127863" cy="830997"/>
          </a:xfrm>
          <a:prstGeom prst="rect">
            <a:avLst/>
          </a:prstGeom>
          <a:noFill/>
        </p:spPr>
        <p:txBody>
          <a:bodyPr wrap="square" rtlCol="0">
            <a:spAutoFit/>
          </a:bodyPr>
          <a:lstStyle/>
          <a:p>
            <a:r>
              <a:rPr lang="en-US" sz="2400" b="1" dirty="0">
                <a:solidFill>
                  <a:srgbClr val="0088C7"/>
                </a:solidFill>
              </a:rPr>
              <a:t>More Information at </a:t>
            </a:r>
            <a:r>
              <a:rPr lang="en-US" sz="2400" b="1" i="1" dirty="0">
                <a:solidFill>
                  <a:srgbClr val="0088C7"/>
                </a:solidFill>
              </a:rPr>
              <a:t>RebuildRural.com</a:t>
            </a:r>
          </a:p>
        </p:txBody>
      </p:sp>
    </p:spTree>
    <p:extLst>
      <p:ext uri="{BB962C8B-B14F-4D97-AF65-F5344CB8AC3E}">
        <p14:creationId xmlns:p14="http://schemas.microsoft.com/office/powerpoint/2010/main" val="256578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69381"/>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245160" y="117132"/>
            <a:ext cx="5898840"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u="sng" dirty="0">
                <a:solidFill>
                  <a:srgbClr val="0088C7"/>
                </a:solidFill>
              </a:rPr>
              <a:t>What’s Next for Rural Infrastructure? </a:t>
            </a:r>
          </a:p>
        </p:txBody>
      </p:sp>
      <p:sp>
        <p:nvSpPr>
          <p:cNvPr id="3" name="TextBox 2">
            <a:extLst>
              <a:ext uri="{FF2B5EF4-FFF2-40B4-BE49-F238E27FC236}">
                <a16:creationId xmlns:a16="http://schemas.microsoft.com/office/drawing/2014/main" id="{D6ADCFAE-13AD-4CC1-8C4E-499A34A5378B}"/>
              </a:ext>
            </a:extLst>
          </p:cNvPr>
          <p:cNvSpPr txBox="1"/>
          <p:nvPr/>
        </p:nvSpPr>
        <p:spPr>
          <a:xfrm>
            <a:off x="125698" y="1245324"/>
            <a:ext cx="5073320" cy="5878532"/>
          </a:xfrm>
          <a:prstGeom prst="rect">
            <a:avLst/>
          </a:prstGeom>
          <a:noFill/>
        </p:spPr>
        <p:txBody>
          <a:bodyPr wrap="square" lIns="91440" tIns="45720" rIns="91440" bIns="45720" rtlCol="0" anchor="t">
            <a:spAutoFit/>
          </a:bodyPr>
          <a:lstStyle/>
          <a:p>
            <a:r>
              <a:rPr lang="en-US" sz="2400" b="1" dirty="0"/>
              <a:t>The American Jobs Plan: </a:t>
            </a:r>
          </a:p>
          <a:p>
            <a:pPr marL="285750" indent="-285750">
              <a:buFont typeface="Arial" panose="020B0604020202020204" pitchFamily="34" charset="0"/>
              <a:buChar char="•"/>
            </a:pPr>
            <a:r>
              <a:rPr lang="en-US" sz="1600" dirty="0"/>
              <a:t>First of a two proposals that the Biden Administration will unveil, with the second coming out next month focused more on “human infrastructure”  </a:t>
            </a:r>
          </a:p>
          <a:p>
            <a:pPr marL="285750" indent="-285750">
              <a:buFont typeface="Arial" panose="020B0604020202020204" pitchFamily="34" charset="0"/>
              <a:buChar char="•"/>
            </a:pPr>
            <a:r>
              <a:rPr lang="en-US" sz="1600" dirty="0"/>
              <a:t>It proposes $2 trillion over the next ~8 years and full paid for over the next 15 years. </a:t>
            </a:r>
          </a:p>
          <a:p>
            <a:pPr marL="285750" indent="-285750">
              <a:buFont typeface="Arial" panose="020B0604020202020204" pitchFamily="34" charset="0"/>
              <a:buChar char="•"/>
            </a:pPr>
            <a:r>
              <a:rPr lang="en-US" sz="1600" dirty="0"/>
              <a:t>Possible pay-for include raising the corporate tax to 28% and other repeals of the “Tax Cuts and Jobs Act”</a:t>
            </a:r>
            <a:endParaRPr lang="en-US" sz="2400" b="1" dirty="0"/>
          </a:p>
          <a:p>
            <a:endParaRPr lang="en-US" b="1" dirty="0"/>
          </a:p>
          <a:p>
            <a:r>
              <a:rPr lang="en-US" b="1" dirty="0"/>
              <a:t>From the talking points: </a:t>
            </a:r>
          </a:p>
          <a:p>
            <a:pPr marL="285750" indent="-285750">
              <a:buFont typeface="Arial" panose="020B0604020202020204" pitchFamily="34" charset="0"/>
              <a:buChar char="•"/>
            </a:pPr>
            <a:r>
              <a:rPr lang="en-US" sz="1400" dirty="0"/>
              <a:t>Fix highways; rebuild bridges; and upgrade ports, airports, and transit centers.</a:t>
            </a:r>
          </a:p>
          <a:p>
            <a:pPr marL="285750" indent="-285750">
              <a:buFont typeface="Arial" panose="020B0604020202020204" pitchFamily="34" charset="0"/>
              <a:buChar char="•"/>
            </a:pPr>
            <a:r>
              <a:rPr lang="en-US" sz="1400" dirty="0"/>
              <a:t>Rebuild clean drinking water infrastructure, a renewed electric grid, </a:t>
            </a:r>
            <a:r>
              <a:rPr lang="en-US" sz="1400" u="sng" dirty="0"/>
              <a:t>and high-speed broadband to all Americans.</a:t>
            </a:r>
          </a:p>
          <a:p>
            <a:pPr marL="285750" indent="-285750">
              <a:buFont typeface="Arial" panose="020B0604020202020204" pitchFamily="34" charset="0"/>
              <a:buChar char="•"/>
            </a:pPr>
            <a:r>
              <a:rPr lang="en-US" sz="1400" dirty="0"/>
              <a:t>Modernize homes, commercial buildings, schools and federal buildings.</a:t>
            </a:r>
          </a:p>
          <a:p>
            <a:pPr marL="285750" indent="-285750">
              <a:buFont typeface="Arial" panose="020B0604020202020204" pitchFamily="34" charset="0"/>
              <a:buChar char="•"/>
            </a:pPr>
            <a:r>
              <a:rPr lang="en-US" sz="1400" dirty="0"/>
              <a:t>Create caregiving jobs and raise wages and benefits for essential home care workers.</a:t>
            </a:r>
          </a:p>
          <a:p>
            <a:pPr marL="285750" indent="-285750">
              <a:buFont typeface="Arial" panose="020B0604020202020204" pitchFamily="34" charset="0"/>
              <a:buChar char="•"/>
            </a:pPr>
            <a:r>
              <a:rPr lang="en-US" sz="1400" dirty="0"/>
              <a:t>Revitalize manufacturing, ensure products are made in America and invest in innovation.</a:t>
            </a:r>
          </a:p>
          <a:p>
            <a:pPr marL="285750" indent="-285750">
              <a:buFont typeface="Arial" panose="020B0604020202020204" pitchFamily="34" charset="0"/>
              <a:buChar char="•"/>
            </a:pPr>
            <a:r>
              <a:rPr lang="en-US" sz="1400" dirty="0"/>
              <a:t>Create good-paying union jobs and train Americans for jobs of the future</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4" descr="3695326_web1_ptr-APBidenPgh-040121">
            <a:extLst>
              <a:ext uri="{FF2B5EF4-FFF2-40B4-BE49-F238E27FC236}">
                <a16:creationId xmlns:a16="http://schemas.microsoft.com/office/drawing/2014/main" id="{265A9EE9-23FA-471C-9AC4-80AADB320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19" y="1432464"/>
            <a:ext cx="3796937" cy="25332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merican Jobs Plan | The White House">
            <a:extLst>
              <a:ext uri="{FF2B5EF4-FFF2-40B4-BE49-F238E27FC236}">
                <a16:creationId xmlns:a16="http://schemas.microsoft.com/office/drawing/2014/main" id="{5DECD5F1-22D3-4583-A9D4-DAC694097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9017" y="4356936"/>
            <a:ext cx="3796938" cy="189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28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69381"/>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245160" y="117132"/>
            <a:ext cx="5898840"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u="sng" dirty="0">
                <a:solidFill>
                  <a:srgbClr val="0088C7"/>
                </a:solidFill>
              </a:rPr>
              <a:t>What’s Next for Rural Infrastructure? </a:t>
            </a:r>
          </a:p>
        </p:txBody>
      </p:sp>
      <p:sp>
        <p:nvSpPr>
          <p:cNvPr id="3" name="TextBox 2">
            <a:extLst>
              <a:ext uri="{FF2B5EF4-FFF2-40B4-BE49-F238E27FC236}">
                <a16:creationId xmlns:a16="http://schemas.microsoft.com/office/drawing/2014/main" id="{D6ADCFAE-13AD-4CC1-8C4E-499A34A5378B}"/>
              </a:ext>
            </a:extLst>
          </p:cNvPr>
          <p:cNvSpPr txBox="1"/>
          <p:nvPr/>
        </p:nvSpPr>
        <p:spPr>
          <a:xfrm>
            <a:off x="92379" y="1297578"/>
            <a:ext cx="5079826" cy="6155531"/>
          </a:xfrm>
          <a:prstGeom prst="rect">
            <a:avLst/>
          </a:prstGeom>
          <a:noFill/>
        </p:spPr>
        <p:txBody>
          <a:bodyPr wrap="square" lIns="91440" tIns="45720" rIns="91440" bIns="45720" rtlCol="0" anchor="t">
            <a:spAutoFit/>
          </a:bodyPr>
          <a:lstStyle/>
          <a:p>
            <a:r>
              <a:rPr lang="en-US" sz="2400" b="1" dirty="0"/>
              <a:t>On to Congress: </a:t>
            </a:r>
          </a:p>
          <a:p>
            <a:pPr marL="285750" indent="-285750">
              <a:buFont typeface="Arial" panose="020B0604020202020204" pitchFamily="34" charset="0"/>
              <a:buChar char="•"/>
            </a:pPr>
            <a:r>
              <a:rPr lang="en-US" dirty="0"/>
              <a:t>Proposed as a bipartisan measure</a:t>
            </a:r>
          </a:p>
          <a:p>
            <a:pPr marL="285750" indent="-285750">
              <a:buFont typeface="Arial" panose="020B0604020202020204" pitchFamily="34" charset="0"/>
              <a:buChar char="•"/>
            </a:pPr>
            <a:r>
              <a:rPr lang="en-US" dirty="0"/>
              <a:t>Congress will be drafting over the coming months</a:t>
            </a:r>
          </a:p>
          <a:p>
            <a:pPr marL="285750" indent="-285750">
              <a:buFont typeface="Arial" panose="020B0604020202020204" pitchFamily="34" charset="0"/>
              <a:buChar char="•"/>
            </a:pPr>
            <a:r>
              <a:rPr lang="en-US" dirty="0"/>
              <a:t>Timing still unclear, largely depends on what compromises they can find... or not </a:t>
            </a:r>
            <a:endParaRPr lang="en-US" dirty="0">
              <a:cs typeface="Calibri"/>
            </a:endParaRPr>
          </a:p>
          <a:p>
            <a:pPr marL="285750" indent="-285750">
              <a:buFont typeface="Arial" panose="020B0604020202020204" pitchFamily="34" charset="0"/>
              <a:buChar char="•"/>
            </a:pPr>
            <a:endParaRPr lang="en-US" dirty="0"/>
          </a:p>
          <a:p>
            <a:r>
              <a:rPr lang="en-US" sz="2400" dirty="0"/>
              <a:t>Things to remember:</a:t>
            </a:r>
          </a:p>
          <a:p>
            <a:pPr marL="285750" indent="-285750">
              <a:buFont typeface="Arial" panose="020B0604020202020204" pitchFamily="34" charset="0"/>
              <a:buChar char="•"/>
            </a:pPr>
            <a:r>
              <a:rPr lang="en-US" dirty="0"/>
              <a:t>Democrats still have at least one budget reconciliation left to use</a:t>
            </a:r>
          </a:p>
          <a:p>
            <a:pPr marL="285750" indent="-285750">
              <a:buFont typeface="Arial" panose="020B0604020202020204" pitchFamily="34" charset="0"/>
              <a:buChar char="•"/>
            </a:pPr>
            <a:r>
              <a:rPr lang="en-US" dirty="0"/>
              <a:t>This is part 1 of 2</a:t>
            </a:r>
          </a:p>
          <a:p>
            <a:pPr marL="285750" indent="-285750">
              <a:buFont typeface="Arial" panose="020B0604020202020204" pitchFamily="34" charset="0"/>
              <a:buChar char="•"/>
            </a:pPr>
            <a:r>
              <a:rPr lang="en-US" dirty="0"/>
              <a:t>Earmarks 2.0!</a:t>
            </a:r>
          </a:p>
          <a:p>
            <a:pPr marL="285750" indent="-285750">
              <a:buFont typeface="Arial" panose="020B0604020202020204" pitchFamily="34" charset="0"/>
              <a:buChar char="•"/>
            </a:pPr>
            <a:r>
              <a:rPr lang="en-US" dirty="0"/>
              <a:t>Climate change measures will play a big part in this legislation</a:t>
            </a:r>
          </a:p>
          <a:p>
            <a:pPr marL="285750" indent="-285750">
              <a:buFont typeface="Arial" panose="020B0604020202020204" pitchFamily="34" charset="0"/>
              <a:buChar char="•"/>
            </a:pPr>
            <a:r>
              <a:rPr lang="en-US" dirty="0"/>
              <a:t>Transportation bill reauthorization by September </a:t>
            </a:r>
          </a:p>
          <a:p>
            <a:pPr marL="742950" lvl="1" indent="-285750">
              <a:buFont typeface="Arial" panose="020B0604020202020204" pitchFamily="34" charset="0"/>
              <a:buChar char="•"/>
            </a:pPr>
            <a:r>
              <a:rPr lang="en-US" dirty="0"/>
              <a:t>Which is continued to be worked on independent of this. </a:t>
            </a:r>
          </a:p>
          <a:p>
            <a:pPr lvl="1"/>
            <a:endParaRPr lang="en-US" dirty="0"/>
          </a:p>
          <a:p>
            <a:r>
              <a:rPr lang="en-US" sz="2000" b="1" dirty="0"/>
              <a:t>Needless to say, more “infrastructure weeks” to come in 2021…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36" name="Picture 12" descr="American Rescue Plan approved | News, Sports, Jobs - The Herald Star">
            <a:extLst>
              <a:ext uri="{FF2B5EF4-FFF2-40B4-BE49-F238E27FC236}">
                <a16:creationId xmlns:a16="http://schemas.microsoft.com/office/drawing/2014/main" id="{72F83314-25BE-43CB-BCD8-E029C9F04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207" y="1371502"/>
            <a:ext cx="3797623" cy="25304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evin McCarthy, Mitch McConnell relationship could dictate GOP's future -  POLITICO">
            <a:extLst>
              <a:ext uri="{FF2B5EF4-FFF2-40B4-BE49-F238E27FC236}">
                <a16:creationId xmlns:a16="http://schemas.microsoft.com/office/drawing/2014/main" id="{6E613E7A-3C0B-42EA-9AF8-D3701D587D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394" y="4201187"/>
            <a:ext cx="3692434" cy="200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69381"/>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245160" y="117132"/>
            <a:ext cx="5898840"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u="sng" dirty="0">
                <a:solidFill>
                  <a:srgbClr val="0088C7"/>
                </a:solidFill>
              </a:rPr>
              <a:t>What’s Next for Rural Infrastructure? </a:t>
            </a:r>
          </a:p>
        </p:txBody>
      </p:sp>
      <p:sp>
        <p:nvSpPr>
          <p:cNvPr id="3" name="TextBox 2">
            <a:extLst>
              <a:ext uri="{FF2B5EF4-FFF2-40B4-BE49-F238E27FC236}">
                <a16:creationId xmlns:a16="http://schemas.microsoft.com/office/drawing/2014/main" id="{D6ADCFAE-13AD-4CC1-8C4E-499A34A5378B}"/>
              </a:ext>
            </a:extLst>
          </p:cNvPr>
          <p:cNvSpPr txBox="1"/>
          <p:nvPr/>
        </p:nvSpPr>
        <p:spPr>
          <a:xfrm>
            <a:off x="2" y="3877572"/>
            <a:ext cx="448519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t>
            </a:r>
            <a:r>
              <a:rPr lang="en-US" i="1" dirty="0"/>
              <a:t>That package that they're putting together now, as much as we would like to address infrastructure, is not going to get support from our side. Because I think the last thing the economy needs right now is a big, whopping tax increase," </a:t>
            </a:r>
            <a:r>
              <a:rPr lang="en-US" dirty="0"/>
              <a:t>Mitch McConnell </a:t>
            </a:r>
          </a:p>
          <a:p>
            <a:pPr marL="285750" indent="-285750">
              <a:buFont typeface="Arial" panose="020B0604020202020204" pitchFamily="34" charset="0"/>
              <a:buChar char="•"/>
            </a:pPr>
            <a:endParaRPr lang="en-US" dirty="0"/>
          </a:p>
        </p:txBody>
      </p:sp>
      <p:pic>
        <p:nvPicPr>
          <p:cNvPr id="1030" name="Picture 6" descr="Mitch McConnell blasts Joe Biden's $2 trillion infrastructure plan as a  'trojan horse' | Daily Mail Online">
            <a:extLst>
              <a:ext uri="{FF2B5EF4-FFF2-40B4-BE49-F238E27FC236}">
                <a16:creationId xmlns:a16="http://schemas.microsoft.com/office/drawing/2014/main" id="{984E1A86-AA7A-42C6-AEC0-23EFE5865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765" y="4089600"/>
            <a:ext cx="4151538" cy="2298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64691A-B58E-414B-B94E-4E64A3A590D7}"/>
              </a:ext>
            </a:extLst>
          </p:cNvPr>
          <p:cNvSpPr txBox="1"/>
          <p:nvPr/>
        </p:nvSpPr>
        <p:spPr>
          <a:xfrm>
            <a:off x="108996" y="5976193"/>
            <a:ext cx="42672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a:t>
            </a:r>
            <a:r>
              <a:rPr lang="en-US" i="1" dirty="0"/>
              <a:t>This is not nearly enough.” </a:t>
            </a:r>
            <a:r>
              <a:rPr lang="en-US" dirty="0"/>
              <a:t>Alexandria Ocasio-Cortez</a:t>
            </a:r>
          </a:p>
        </p:txBody>
      </p:sp>
      <p:pic>
        <p:nvPicPr>
          <p:cNvPr id="3074" name="Picture 2" descr="Oregon's Peter DeFazio takes charge of House transportation committee -  oregonlive.com">
            <a:extLst>
              <a:ext uri="{FF2B5EF4-FFF2-40B4-BE49-F238E27FC236}">
                <a16:creationId xmlns:a16="http://schemas.microsoft.com/office/drawing/2014/main" id="{730BF197-D56A-468A-A7ED-ECB58A9B9B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3686" y="1245327"/>
            <a:ext cx="3570514" cy="2452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56710A-A6CA-4B8B-9196-D8A8311ED9F3}"/>
              </a:ext>
            </a:extLst>
          </p:cNvPr>
          <p:cNvSpPr txBox="1"/>
          <p:nvPr/>
        </p:nvSpPr>
        <p:spPr>
          <a:xfrm>
            <a:off x="2" y="1236431"/>
            <a:ext cx="4905655" cy="2585323"/>
          </a:xfrm>
          <a:prstGeom prst="rect">
            <a:avLst/>
          </a:prstGeom>
          <a:noFill/>
        </p:spPr>
        <p:txBody>
          <a:bodyPr wrap="square" rtlCol="0">
            <a:spAutoFit/>
          </a:bodyPr>
          <a:lstStyle/>
          <a:p>
            <a:pPr marL="285750" indent="-285750">
              <a:buFont typeface="Arial" panose="020B0604020202020204" pitchFamily="34" charset="0"/>
              <a:buChar char="•"/>
            </a:pPr>
            <a:r>
              <a:rPr lang="en-US" i="1" dirty="0"/>
              <a:t>“President Biden’s American Jobs Plan is visionary and exactly what people across this country have been asking for from national leaders for years, even decades. The plan the president laid out today makes the kind of investments that I believe we should be making to move our infrastructure out of the 1950s and into the modern era.” </a:t>
            </a:r>
            <a:r>
              <a:rPr lang="en-US" dirty="0"/>
              <a:t>Peter </a:t>
            </a:r>
            <a:r>
              <a:rPr lang="en-US" dirty="0" err="1"/>
              <a:t>Defazio</a:t>
            </a:r>
            <a:r>
              <a:rPr lang="en-US" dirty="0"/>
              <a:t> (T&amp;I Committee Chair) </a:t>
            </a:r>
          </a:p>
        </p:txBody>
      </p:sp>
    </p:spTree>
    <p:extLst>
      <p:ext uri="{BB962C8B-B14F-4D97-AF65-F5344CB8AC3E}">
        <p14:creationId xmlns:p14="http://schemas.microsoft.com/office/powerpoint/2010/main" val="40443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44B677-AA0B-4FAF-8DE4-47716CEEC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99" y="117130"/>
            <a:ext cx="3119463" cy="10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1C3E499E-235C-4D74-8406-90BA44E90A48}"/>
              </a:ext>
            </a:extLst>
          </p:cNvPr>
          <p:cNvSpPr txBox="1">
            <a:spLocks/>
          </p:cNvSpPr>
          <p:nvPr/>
        </p:nvSpPr>
        <p:spPr>
          <a:xfrm>
            <a:off x="3395551" y="356608"/>
            <a:ext cx="5888736" cy="73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u="sng" dirty="0">
                <a:solidFill>
                  <a:srgbClr val="0088C7"/>
                </a:solidFill>
              </a:rPr>
              <a:t>Big Infrastructure Package on the Hill</a:t>
            </a:r>
            <a:endParaRPr lang="en-US" sz="3600" b="1" u="sng" dirty="0">
              <a:solidFill>
                <a:srgbClr val="0088C7"/>
              </a:solidFill>
            </a:endParaRPr>
          </a:p>
        </p:txBody>
      </p:sp>
      <p:sp>
        <p:nvSpPr>
          <p:cNvPr id="4" name="TextBox 3">
            <a:extLst>
              <a:ext uri="{FF2B5EF4-FFF2-40B4-BE49-F238E27FC236}">
                <a16:creationId xmlns:a16="http://schemas.microsoft.com/office/drawing/2014/main" id="{1BFCFEB5-A2FF-4DEF-80DD-C48D27FDB4B2}"/>
              </a:ext>
            </a:extLst>
          </p:cNvPr>
          <p:cNvSpPr txBox="1"/>
          <p:nvPr/>
        </p:nvSpPr>
        <p:spPr>
          <a:xfrm>
            <a:off x="-268917" y="2345311"/>
            <a:ext cx="3664468" cy="4093428"/>
          </a:xfrm>
          <a:prstGeom prst="rect">
            <a:avLst/>
          </a:prstGeom>
          <a:noFill/>
        </p:spPr>
        <p:txBody>
          <a:bodyPr wrap="square" rtlCol="0">
            <a:spAutoFit/>
          </a:bodyPr>
          <a:lstStyle/>
          <a:p>
            <a:pPr marL="742950" lvl="1" indent="-285750">
              <a:buFont typeface="Arial" panose="020B0604020202020204" pitchFamily="34" charset="0"/>
              <a:buChar char="•"/>
            </a:pPr>
            <a:r>
              <a:rPr lang="en-US" sz="2000" b="1" dirty="0"/>
              <a:t>Senate:</a:t>
            </a:r>
          </a:p>
          <a:p>
            <a:pPr marL="1200150" lvl="2" indent="-285750">
              <a:buFont typeface="Arial" panose="020B0604020202020204" pitchFamily="34" charset="0"/>
              <a:buChar char="•"/>
            </a:pPr>
            <a:r>
              <a:rPr lang="en-US" sz="2000" dirty="0"/>
              <a:t>Agriculture </a:t>
            </a:r>
          </a:p>
          <a:p>
            <a:pPr marL="1200150" lvl="2" indent="-285750">
              <a:buFont typeface="Arial" panose="020B0604020202020204" pitchFamily="34" charset="0"/>
              <a:buChar char="•"/>
            </a:pPr>
            <a:r>
              <a:rPr lang="en-US" sz="2000" dirty="0"/>
              <a:t>Appropriations </a:t>
            </a:r>
          </a:p>
          <a:p>
            <a:pPr marL="1200150" lvl="2" indent="-285750">
              <a:buFont typeface="Arial" panose="020B0604020202020204" pitchFamily="34" charset="0"/>
              <a:buChar char="•"/>
            </a:pPr>
            <a:r>
              <a:rPr lang="en-US" sz="2000" dirty="0"/>
              <a:t>Banking Housing &amp; Urban Affairs</a:t>
            </a:r>
          </a:p>
          <a:p>
            <a:pPr marL="1200150" lvl="2" indent="-285750">
              <a:buFont typeface="Arial" panose="020B0604020202020204" pitchFamily="34" charset="0"/>
              <a:buChar char="•"/>
            </a:pPr>
            <a:r>
              <a:rPr lang="en-US" sz="2000" dirty="0"/>
              <a:t>Budget</a:t>
            </a:r>
          </a:p>
          <a:p>
            <a:pPr marL="1200150" lvl="2" indent="-285750">
              <a:buFont typeface="Arial" panose="020B0604020202020204" pitchFamily="34" charset="0"/>
              <a:buChar char="•"/>
            </a:pPr>
            <a:r>
              <a:rPr lang="en-US" sz="2000" dirty="0"/>
              <a:t>Commerce, Science &amp; Transportation</a:t>
            </a:r>
          </a:p>
          <a:p>
            <a:pPr marL="1200150" lvl="2" indent="-285750">
              <a:buFont typeface="Arial" panose="020B0604020202020204" pitchFamily="34" charset="0"/>
              <a:buChar char="•"/>
            </a:pPr>
            <a:r>
              <a:rPr lang="en-US" sz="2000" dirty="0"/>
              <a:t>Energy &amp; Natural Resources</a:t>
            </a:r>
          </a:p>
          <a:p>
            <a:pPr marL="1200150" lvl="2" indent="-285750">
              <a:buFont typeface="Arial" panose="020B0604020202020204" pitchFamily="34" charset="0"/>
              <a:buChar char="•"/>
            </a:pPr>
            <a:r>
              <a:rPr lang="en-US" sz="2000" dirty="0"/>
              <a:t>Environment &amp; Public Works</a:t>
            </a:r>
          </a:p>
          <a:p>
            <a:pPr marL="1200150" lvl="2" indent="-285750">
              <a:buFont typeface="Arial" panose="020B0604020202020204" pitchFamily="34" charset="0"/>
              <a:buChar char="•"/>
            </a:pPr>
            <a:r>
              <a:rPr lang="en-US" sz="2000" dirty="0"/>
              <a:t>Finance</a:t>
            </a:r>
          </a:p>
        </p:txBody>
      </p:sp>
      <p:sp>
        <p:nvSpPr>
          <p:cNvPr id="5" name="TextBox 4">
            <a:extLst>
              <a:ext uri="{FF2B5EF4-FFF2-40B4-BE49-F238E27FC236}">
                <a16:creationId xmlns:a16="http://schemas.microsoft.com/office/drawing/2014/main" id="{69660DF8-F0B9-4F7E-96FA-19A522364BED}"/>
              </a:ext>
            </a:extLst>
          </p:cNvPr>
          <p:cNvSpPr txBox="1"/>
          <p:nvPr/>
        </p:nvSpPr>
        <p:spPr>
          <a:xfrm>
            <a:off x="3046171" y="2345313"/>
            <a:ext cx="2702280" cy="4370427"/>
          </a:xfrm>
          <a:prstGeom prst="rect">
            <a:avLst/>
          </a:prstGeom>
          <a:noFill/>
        </p:spPr>
        <p:txBody>
          <a:bodyPr wrap="square" rtlCol="0">
            <a:spAutoFit/>
          </a:bodyPr>
          <a:lstStyle/>
          <a:p>
            <a:pPr marL="285750" indent="-285750">
              <a:buFont typeface="Arial" panose="020B0604020202020204" pitchFamily="34" charset="0"/>
              <a:buChar char="•"/>
            </a:pPr>
            <a:r>
              <a:rPr lang="en-US" sz="2000" b="1" dirty="0"/>
              <a:t>House:</a:t>
            </a:r>
          </a:p>
          <a:p>
            <a:pPr marL="742950" lvl="1" indent="-285750">
              <a:buFont typeface="Arial" panose="020B0604020202020204" pitchFamily="34" charset="0"/>
              <a:buChar char="•"/>
            </a:pPr>
            <a:r>
              <a:rPr lang="en-US" sz="2000" dirty="0"/>
              <a:t>Agriculture </a:t>
            </a:r>
          </a:p>
          <a:p>
            <a:pPr marL="742950" lvl="1" indent="-285750">
              <a:buFont typeface="Arial" panose="020B0604020202020204" pitchFamily="34" charset="0"/>
              <a:buChar char="•"/>
            </a:pPr>
            <a:r>
              <a:rPr lang="en-US" sz="2000" dirty="0"/>
              <a:t>Appropriations</a:t>
            </a:r>
          </a:p>
          <a:p>
            <a:pPr marL="742950" lvl="1" indent="-285750">
              <a:buFont typeface="Arial" panose="020B0604020202020204" pitchFamily="34" charset="0"/>
              <a:buChar char="•"/>
            </a:pPr>
            <a:r>
              <a:rPr lang="en-US" sz="2000" dirty="0"/>
              <a:t>Budget</a:t>
            </a:r>
          </a:p>
          <a:p>
            <a:pPr marL="742950" lvl="1" indent="-285750">
              <a:buFont typeface="Arial" panose="020B0604020202020204" pitchFamily="34" charset="0"/>
              <a:buChar char="•"/>
            </a:pPr>
            <a:r>
              <a:rPr lang="en-US" sz="2000" dirty="0"/>
              <a:t>Energy &amp; Commerce </a:t>
            </a:r>
          </a:p>
          <a:p>
            <a:pPr marL="742950" lvl="1" indent="-285750">
              <a:buFont typeface="Arial" panose="020B0604020202020204" pitchFamily="34" charset="0"/>
              <a:buChar char="•"/>
            </a:pPr>
            <a:r>
              <a:rPr lang="en-US" sz="2000" dirty="0"/>
              <a:t>Financial Services</a:t>
            </a:r>
          </a:p>
          <a:p>
            <a:pPr marL="742950" lvl="1" indent="-285750">
              <a:buFont typeface="Arial" panose="020B0604020202020204" pitchFamily="34" charset="0"/>
              <a:buChar char="•"/>
            </a:pPr>
            <a:r>
              <a:rPr lang="en-US" sz="2000" dirty="0"/>
              <a:t>Natural Resources</a:t>
            </a:r>
          </a:p>
          <a:p>
            <a:pPr marL="742950" lvl="1" indent="-285750">
              <a:buFont typeface="Arial" panose="020B0604020202020204" pitchFamily="34" charset="0"/>
              <a:buChar char="•"/>
            </a:pPr>
            <a:r>
              <a:rPr lang="en-US" sz="2000" dirty="0"/>
              <a:t>Transportation &amp; Infrastructure</a:t>
            </a:r>
          </a:p>
          <a:p>
            <a:pPr marL="742950" lvl="1" indent="-285750">
              <a:buFont typeface="Arial" panose="020B0604020202020204" pitchFamily="34" charset="0"/>
              <a:buChar char="•"/>
            </a:pPr>
            <a:r>
              <a:rPr lang="en-US" sz="2000" dirty="0"/>
              <a:t>Ways &amp; Means  </a:t>
            </a:r>
          </a:p>
          <a:p>
            <a:pPr marL="742950" lvl="1"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5BA49951-D71F-493D-9186-421280C9C7FE}"/>
              </a:ext>
            </a:extLst>
          </p:cNvPr>
          <p:cNvSpPr txBox="1"/>
          <p:nvPr/>
        </p:nvSpPr>
        <p:spPr>
          <a:xfrm>
            <a:off x="106739" y="1465398"/>
            <a:ext cx="8930525" cy="707886"/>
          </a:xfrm>
          <a:prstGeom prst="rect">
            <a:avLst/>
          </a:prstGeom>
          <a:noFill/>
        </p:spPr>
        <p:txBody>
          <a:bodyPr wrap="square" rtlCol="0">
            <a:spAutoFit/>
          </a:bodyPr>
          <a:lstStyle/>
          <a:p>
            <a:r>
              <a:rPr lang="en-US" sz="2000" dirty="0"/>
              <a:t>As many as 15 committees could have jurisdiction of over sections of any possible infrastructure proposal including </a:t>
            </a:r>
            <a:r>
              <a:rPr lang="en-US" sz="2000" u="sng" dirty="0"/>
              <a:t>but not limited to: </a:t>
            </a:r>
            <a:endParaRPr lang="en-US" sz="1600" u="sng" dirty="0"/>
          </a:p>
        </p:txBody>
      </p:sp>
      <p:pic>
        <p:nvPicPr>
          <p:cNvPr id="2054" name="Picture 6" descr="Home | The House Committee on Transportation and Infrastructure">
            <a:extLst>
              <a:ext uri="{FF2B5EF4-FFF2-40B4-BE49-F238E27FC236}">
                <a16:creationId xmlns:a16="http://schemas.microsoft.com/office/drawing/2014/main" id="{5839571E-3E06-4A7F-81F6-AFD5449CA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408" y="2245016"/>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PW Republicans (@EPWGOP) | Twitter">
            <a:extLst>
              <a:ext uri="{FF2B5EF4-FFF2-40B4-BE49-F238E27FC236}">
                <a16:creationId xmlns:a16="http://schemas.microsoft.com/office/drawing/2014/main" id="{524DDCE4-43A9-4492-AAE3-33631D784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921" y="3995058"/>
            <a:ext cx="2166257" cy="216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11696"/>
      </p:ext>
    </p:extLst>
  </p:cSld>
  <p:clrMapOvr>
    <a:masterClrMapping/>
  </p:clrMapOvr>
</p:sld>
</file>

<file path=ppt/theme/theme1.xml><?xml version="1.0" encoding="utf-8"?>
<a:theme xmlns:a="http://schemas.openxmlformats.org/drawingml/2006/main" name="Office Theme">
  <a:themeElements>
    <a:clrScheme name="Farm Credit 2">
      <a:dk1>
        <a:srgbClr val="000000"/>
      </a:dk1>
      <a:lt1>
        <a:srgbClr val="FFFFFF"/>
      </a:lt1>
      <a:dk2>
        <a:srgbClr val="5B8F22"/>
      </a:dk2>
      <a:lt2>
        <a:srgbClr val="FFFCD5"/>
      </a:lt2>
      <a:accent1>
        <a:srgbClr val="658D3D"/>
      </a:accent1>
      <a:accent2>
        <a:srgbClr val="A3B225"/>
      </a:accent2>
      <a:accent3>
        <a:srgbClr val="CF8A29"/>
      </a:accent3>
      <a:accent4>
        <a:srgbClr val="AAA192"/>
      </a:accent4>
      <a:accent5>
        <a:srgbClr val="6E5522"/>
      </a:accent5>
      <a:accent6>
        <a:srgbClr val="CDCFD1"/>
      </a:accent6>
      <a:hlink>
        <a:srgbClr val="FFFCD5"/>
      </a:hlink>
      <a:folHlink>
        <a:srgbClr val="E6E7E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in Master">
  <a:themeElements>
    <a:clrScheme name="Custom 52">
      <a:dk1>
        <a:srgbClr val="000000"/>
      </a:dk1>
      <a:lt1>
        <a:srgbClr val="747678"/>
      </a:lt1>
      <a:dk2>
        <a:srgbClr val="5B8F22"/>
      </a:dk2>
      <a:lt2>
        <a:srgbClr val="FFFCD5"/>
      </a:lt2>
      <a:accent1>
        <a:srgbClr val="658D3D"/>
      </a:accent1>
      <a:accent2>
        <a:srgbClr val="003359"/>
      </a:accent2>
      <a:accent3>
        <a:srgbClr val="A3B225"/>
      </a:accent3>
      <a:accent4>
        <a:srgbClr val="AAA192"/>
      </a:accent4>
      <a:accent5>
        <a:srgbClr val="6E5522"/>
      </a:accent5>
      <a:accent6>
        <a:srgbClr val="CDCFD1"/>
      </a:accent6>
      <a:hlink>
        <a:srgbClr val="FFFCD5"/>
      </a:hlink>
      <a:folHlink>
        <a:srgbClr val="E6E7E8"/>
      </a:folHlink>
    </a:clrScheme>
    <a:fontScheme name="Custom 1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spcBef>
            <a:spcPct val="20000"/>
          </a:spcBef>
          <a:buClr>
            <a:srgbClr val="007AC2"/>
          </a:buClr>
          <a:buSzPct val="85000"/>
          <a:defRPr sz="2400" dirty="0" err="1" smtClean="0">
            <a:latin typeface="Calibri"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9">
    <a:dk1>
      <a:srgbClr val="000000"/>
    </a:dk1>
    <a:lt1>
      <a:srgbClr val="747678"/>
    </a:lt1>
    <a:dk2>
      <a:srgbClr val="5B8F22"/>
    </a:dk2>
    <a:lt2>
      <a:srgbClr val="FFFCD5"/>
    </a:lt2>
    <a:accent1>
      <a:srgbClr val="658D3D"/>
    </a:accent1>
    <a:accent2>
      <a:srgbClr val="003359"/>
    </a:accent2>
    <a:accent3>
      <a:srgbClr val="A3B225"/>
    </a:accent3>
    <a:accent4>
      <a:srgbClr val="AAA192"/>
    </a:accent4>
    <a:accent5>
      <a:srgbClr val="6E5522"/>
    </a:accent5>
    <a:accent6>
      <a:srgbClr val="CDCFD1"/>
    </a:accent6>
    <a:hlink>
      <a:srgbClr val="FFFCD5"/>
    </a:hlink>
    <a:folHlink>
      <a:srgbClr val="E6E7E8"/>
    </a:folHlink>
  </a:clrScheme>
  <a:fontScheme name="Custom 3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9">
    <a:dk1>
      <a:srgbClr val="000000"/>
    </a:dk1>
    <a:lt1>
      <a:srgbClr val="747678"/>
    </a:lt1>
    <a:dk2>
      <a:srgbClr val="5B8F22"/>
    </a:dk2>
    <a:lt2>
      <a:srgbClr val="FFFCD5"/>
    </a:lt2>
    <a:accent1>
      <a:srgbClr val="658D3D"/>
    </a:accent1>
    <a:accent2>
      <a:srgbClr val="003359"/>
    </a:accent2>
    <a:accent3>
      <a:srgbClr val="A3B225"/>
    </a:accent3>
    <a:accent4>
      <a:srgbClr val="AAA192"/>
    </a:accent4>
    <a:accent5>
      <a:srgbClr val="6E5522"/>
    </a:accent5>
    <a:accent6>
      <a:srgbClr val="CDCFD1"/>
    </a:accent6>
    <a:hlink>
      <a:srgbClr val="FFFCD5"/>
    </a:hlink>
    <a:folHlink>
      <a:srgbClr val="E6E7E8"/>
    </a:folHlink>
  </a:clrScheme>
  <a:fontScheme name="Custom 3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9">
    <a:dk1>
      <a:srgbClr val="000000"/>
    </a:dk1>
    <a:lt1>
      <a:srgbClr val="747678"/>
    </a:lt1>
    <a:dk2>
      <a:srgbClr val="5B8F22"/>
    </a:dk2>
    <a:lt2>
      <a:srgbClr val="FFFCD5"/>
    </a:lt2>
    <a:accent1>
      <a:srgbClr val="658D3D"/>
    </a:accent1>
    <a:accent2>
      <a:srgbClr val="003359"/>
    </a:accent2>
    <a:accent3>
      <a:srgbClr val="A3B225"/>
    </a:accent3>
    <a:accent4>
      <a:srgbClr val="AAA192"/>
    </a:accent4>
    <a:accent5>
      <a:srgbClr val="6E5522"/>
    </a:accent5>
    <a:accent6>
      <a:srgbClr val="CDCFD1"/>
    </a:accent6>
    <a:hlink>
      <a:srgbClr val="FFFCD5"/>
    </a:hlink>
    <a:folHlink>
      <a:srgbClr val="E6E7E8"/>
    </a:folHlink>
  </a:clrScheme>
  <a:fontScheme name="Custom 3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C876C1F79714E966F3A3326C72F16" ma:contentTypeVersion="12" ma:contentTypeDescription="Create a new document." ma:contentTypeScope="" ma:versionID="fa422a938041c0ec2d400e2432169523">
  <xsd:schema xmlns:xsd="http://www.w3.org/2001/XMLSchema" xmlns:xs="http://www.w3.org/2001/XMLSchema" xmlns:p="http://schemas.microsoft.com/office/2006/metadata/properties" xmlns:ns2="36d8696c-450a-46a6-be83-9890955536c4" xmlns:ns3="739fa224-fa5a-4b53-9165-7511794bd2d6" targetNamespace="http://schemas.microsoft.com/office/2006/metadata/properties" ma:root="true" ma:fieldsID="06eea964b7a2e44ca87237b48b9fba93" ns2:_="" ns3:_="">
    <xsd:import namespace="36d8696c-450a-46a6-be83-9890955536c4"/>
    <xsd:import namespace="739fa224-fa5a-4b53-9165-7511794bd2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d8696c-450a-46a6-be83-9890955536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9fa224-fa5a-4b53-9165-7511794bd2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B1658B-3716-47A4-B2AF-85F1412CDAFF}">
  <ds:schemaRefs>
    <ds:schemaRef ds:uri="http://schemas.microsoft.com/sharepoint/v3/contenttype/forms"/>
  </ds:schemaRefs>
</ds:datastoreItem>
</file>

<file path=customXml/itemProps2.xml><?xml version="1.0" encoding="utf-8"?>
<ds:datastoreItem xmlns:ds="http://schemas.openxmlformats.org/officeDocument/2006/customXml" ds:itemID="{57B7493E-8F8D-43A4-983C-F23BCB510312}">
  <ds:schemaRefs>
    <ds:schemaRef ds:uri="http://purl.org/dc/elements/1.1/"/>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739fa224-fa5a-4b53-9165-7511794bd2d6"/>
    <ds:schemaRef ds:uri="http://schemas.microsoft.com/office/infopath/2007/PartnerControls"/>
    <ds:schemaRef ds:uri="36d8696c-450a-46a6-be83-9890955536c4"/>
    <ds:schemaRef ds:uri="http://schemas.microsoft.com/office/2006/metadata/properties"/>
  </ds:schemaRefs>
</ds:datastoreItem>
</file>

<file path=customXml/itemProps3.xml><?xml version="1.0" encoding="utf-8"?>
<ds:datastoreItem xmlns:ds="http://schemas.openxmlformats.org/officeDocument/2006/customXml" ds:itemID="{7CE959FB-122F-4BF6-B88E-36D0026B56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d8696c-450a-46a6-be83-9890955536c4"/>
    <ds:schemaRef ds:uri="739fa224-fa5a-4b53-9165-7511794bd2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1483</TotalTime>
  <Words>721</Words>
  <Application>Microsoft Office PowerPoint</Application>
  <PresentationFormat>On-screen Show (4:3)</PresentationFormat>
  <Paragraphs>101</Paragraphs>
  <Slides>15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Tw Cen MT</vt:lpstr>
      <vt:lpstr>Wingdings</vt:lpstr>
      <vt:lpstr>Office Theme</vt:lpstr>
      <vt:lpstr>1_Main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 Cash Income Increase for 2021</vt:lpstr>
      <vt:lpstr>Net Cash Income Increase for 2021</vt:lpstr>
      <vt:lpstr>PowerPoint Presentation</vt:lpstr>
      <vt:lpstr>Farm Balance Sheet Leverage Increases</vt:lpstr>
      <vt:lpstr>Working Capital Lags Income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Boone, Robbie</dc:creator>
  <cp:lastModifiedBy>Boone, Robbie</cp:lastModifiedBy>
  <cp:revision>32</cp:revision>
  <dcterms:created xsi:type="dcterms:W3CDTF">2020-12-14T00:21:43Z</dcterms:created>
  <dcterms:modified xsi:type="dcterms:W3CDTF">2021-04-05T17:01:41Z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0x010100ECFC876C1F79714E966F3A3326C72F16</vt:lpwstr>
  </property>
</Properties>
</file>